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4"/>
  </p:sldMasterIdLst>
  <p:notesMasterIdLst>
    <p:notesMasterId r:id="rId32"/>
  </p:notesMasterIdLst>
  <p:handoutMasterIdLst>
    <p:handoutMasterId r:id="rId33"/>
  </p:handoutMasterIdLst>
  <p:sldIdLst>
    <p:sldId id="1866" r:id="rId5"/>
    <p:sldId id="1868" r:id="rId6"/>
    <p:sldId id="1923" r:id="rId7"/>
    <p:sldId id="1918" r:id="rId8"/>
    <p:sldId id="1921" r:id="rId9"/>
    <p:sldId id="1919" r:id="rId10"/>
    <p:sldId id="1922" r:id="rId11"/>
    <p:sldId id="1908" r:id="rId12"/>
    <p:sldId id="1909" r:id="rId13"/>
    <p:sldId id="1910" r:id="rId14"/>
    <p:sldId id="1920" r:id="rId15"/>
    <p:sldId id="1911" r:id="rId16"/>
    <p:sldId id="1913" r:id="rId17"/>
    <p:sldId id="1914" r:id="rId18"/>
    <p:sldId id="1915" r:id="rId19"/>
    <p:sldId id="1917" r:id="rId20"/>
    <p:sldId id="1916" r:id="rId21"/>
    <p:sldId id="1870" r:id="rId22"/>
    <p:sldId id="1924" r:id="rId23"/>
    <p:sldId id="1925" r:id="rId24"/>
    <p:sldId id="1929" r:id="rId25"/>
    <p:sldId id="1930" r:id="rId26"/>
    <p:sldId id="1931" r:id="rId27"/>
    <p:sldId id="1927" r:id="rId28"/>
    <p:sldId id="1926" r:id="rId29"/>
    <p:sldId id="1874" r:id="rId30"/>
    <p:sldId id="1928" r:id="rId31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nes theme" id="{EE9670AD-028C-4190-AAA8-2AF0F3B1E372}">
          <p14:sldIdLst>
            <p14:sldId id="1866"/>
            <p14:sldId id="1868"/>
            <p14:sldId id="1923"/>
            <p14:sldId id="1918"/>
            <p14:sldId id="1921"/>
            <p14:sldId id="1919"/>
            <p14:sldId id="1922"/>
            <p14:sldId id="1908"/>
            <p14:sldId id="1909"/>
            <p14:sldId id="1910"/>
            <p14:sldId id="1920"/>
            <p14:sldId id="1911"/>
            <p14:sldId id="1913"/>
            <p14:sldId id="1914"/>
            <p14:sldId id="1915"/>
            <p14:sldId id="1917"/>
            <p14:sldId id="1916"/>
            <p14:sldId id="1870"/>
            <p14:sldId id="1924"/>
            <p14:sldId id="1925"/>
            <p14:sldId id="1929"/>
            <p14:sldId id="1930"/>
            <p14:sldId id="1931"/>
            <p14:sldId id="1927"/>
            <p14:sldId id="1926"/>
            <p14:sldId id="1874"/>
            <p14:sldId id="19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80" userDrawn="1">
          <p15:clr>
            <a:srgbClr val="A4A3A4"/>
          </p15:clr>
        </p15:guide>
        <p15:guide id="3" pos="7200" userDrawn="1">
          <p15:clr>
            <a:srgbClr val="A4A3A4"/>
          </p15:clr>
        </p15:guide>
        <p15:guide id="4" pos="4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673C"/>
    <a:srgbClr val="6A6967"/>
    <a:srgbClr val="F0E6DC"/>
    <a:srgbClr val="ECE0D4"/>
    <a:srgbClr val="D1B497"/>
    <a:srgbClr val="E3D1BF"/>
    <a:srgbClr val="C19C84"/>
    <a:srgbClr val="F8EBE0"/>
    <a:srgbClr val="FF2625"/>
    <a:srgbClr val="0077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2CD0A6-FB1B-4FCB-8EB8-4AAB6DA7E951}" v="273" dt="2022-11-11T04:20:51.4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2160"/>
        <p:guide pos="480"/>
        <p:guide pos="7200"/>
        <p:guide pos="4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184"/>
    </p:cViewPr>
  </p:sorterViewPr>
  <p:notesViewPr>
    <p:cSldViewPr snapToGrid="0">
      <p:cViewPr varScale="1">
        <p:scale>
          <a:sx n="48" d="100"/>
          <a:sy n="48" d="100"/>
        </p:scale>
        <p:origin x="1828" y="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Holmes" userId="eb9da5768798d098" providerId="LiveId" clId="{56423674-7380-49C1-AC66-17159CF44550}"/>
    <pc:docChg chg="undo custSel addSld delSld modSld modSection">
      <pc:chgData name="Andrew Holmes" userId="eb9da5768798d098" providerId="LiveId" clId="{56423674-7380-49C1-AC66-17159CF44550}" dt="2022-10-07T07:01:25.379" v="1327" actId="1076"/>
      <pc:docMkLst>
        <pc:docMk/>
      </pc:docMkLst>
      <pc:sldChg chg="modSp mod">
        <pc:chgData name="Andrew Holmes" userId="eb9da5768798d098" providerId="LiveId" clId="{56423674-7380-49C1-AC66-17159CF44550}" dt="2022-10-07T05:51:51.275" v="351" actId="20577"/>
        <pc:sldMkLst>
          <pc:docMk/>
          <pc:sldMk cId="4152393503" sldId="1866"/>
        </pc:sldMkLst>
        <pc:spChg chg="mod">
          <ac:chgData name="Andrew Holmes" userId="eb9da5768798d098" providerId="LiveId" clId="{56423674-7380-49C1-AC66-17159CF44550}" dt="2022-10-07T05:51:51.275" v="351" actId="20577"/>
          <ac:spMkLst>
            <pc:docMk/>
            <pc:sldMk cId="4152393503" sldId="1866"/>
            <ac:spMk id="6" creationId="{F168E5CF-FC82-40DA-8E6D-0BFF887BD80E}"/>
          </ac:spMkLst>
        </pc:spChg>
      </pc:sldChg>
      <pc:sldChg chg="modSp mod">
        <pc:chgData name="Andrew Holmes" userId="eb9da5768798d098" providerId="LiveId" clId="{56423674-7380-49C1-AC66-17159CF44550}" dt="2022-10-07T06:50:36.177" v="600" actId="20577"/>
        <pc:sldMkLst>
          <pc:docMk/>
          <pc:sldMk cId="85230843" sldId="1868"/>
        </pc:sldMkLst>
        <pc:spChg chg="mod">
          <ac:chgData name="Andrew Holmes" userId="eb9da5768798d098" providerId="LiveId" clId="{56423674-7380-49C1-AC66-17159CF44550}" dt="2022-10-07T06:50:36.177" v="600" actId="20577"/>
          <ac:spMkLst>
            <pc:docMk/>
            <pc:sldMk cId="85230843" sldId="1868"/>
            <ac:spMk id="6" creationId="{7DCBA01B-ECA4-4938-872A-B38BEB13AC06}"/>
          </ac:spMkLst>
        </pc:spChg>
      </pc:sldChg>
      <pc:sldChg chg="modSp mod">
        <pc:chgData name="Andrew Holmes" userId="eb9da5768798d098" providerId="LiveId" clId="{56423674-7380-49C1-AC66-17159CF44550}" dt="2022-10-07T06:14:03.156" v="501" actId="20577"/>
        <pc:sldMkLst>
          <pc:docMk/>
          <pc:sldMk cId="2701910104" sldId="1870"/>
        </pc:sldMkLst>
        <pc:spChg chg="mod">
          <ac:chgData name="Andrew Holmes" userId="eb9da5768798d098" providerId="LiveId" clId="{56423674-7380-49C1-AC66-17159CF44550}" dt="2022-10-07T06:14:03.156" v="501" actId="20577"/>
          <ac:spMkLst>
            <pc:docMk/>
            <pc:sldMk cId="2701910104" sldId="1870"/>
            <ac:spMk id="3" creationId="{EF99585A-5E1F-40FA-8E64-BB4F04611657}"/>
          </ac:spMkLst>
        </pc:spChg>
        <pc:spChg chg="mod">
          <ac:chgData name="Andrew Holmes" userId="eb9da5768798d098" providerId="LiveId" clId="{56423674-7380-49C1-AC66-17159CF44550}" dt="2022-10-06T05:13:32.627" v="77" actId="20577"/>
          <ac:spMkLst>
            <pc:docMk/>
            <pc:sldMk cId="2701910104" sldId="1870"/>
            <ac:spMk id="5" creationId="{CF037412-7BC5-4AAA-8ED5-FC377A84CB0C}"/>
          </ac:spMkLst>
        </pc:spChg>
      </pc:sldChg>
      <pc:sldChg chg="modSp mod">
        <pc:chgData name="Andrew Holmes" userId="eb9da5768798d098" providerId="LiveId" clId="{56423674-7380-49C1-AC66-17159CF44550}" dt="2022-10-06T05:16:22.355" v="345" actId="1076"/>
        <pc:sldMkLst>
          <pc:docMk/>
          <pc:sldMk cId="1533608244" sldId="1874"/>
        </pc:sldMkLst>
        <pc:spChg chg="mod">
          <ac:chgData name="Andrew Holmes" userId="eb9da5768798d098" providerId="LiveId" clId="{56423674-7380-49C1-AC66-17159CF44550}" dt="2022-10-06T05:16:22.355" v="345" actId="1076"/>
          <ac:spMkLst>
            <pc:docMk/>
            <pc:sldMk cId="1533608244" sldId="1874"/>
            <ac:spMk id="4" creationId="{FD9E38B3-4686-8247-9625-49018D29F408}"/>
          </ac:spMkLst>
        </pc:spChg>
      </pc:sldChg>
      <pc:sldChg chg="modSp mod">
        <pc:chgData name="Andrew Holmes" userId="eb9da5768798d098" providerId="LiveId" clId="{56423674-7380-49C1-AC66-17159CF44550}" dt="2022-10-07T06:50:49.367" v="604" actId="403"/>
        <pc:sldMkLst>
          <pc:docMk/>
          <pc:sldMk cId="1851186468" sldId="1889"/>
        </pc:sldMkLst>
        <pc:spChg chg="mod">
          <ac:chgData name="Andrew Holmes" userId="eb9da5768798d098" providerId="LiveId" clId="{56423674-7380-49C1-AC66-17159CF44550}" dt="2022-10-07T06:50:49.367" v="604" actId="403"/>
          <ac:spMkLst>
            <pc:docMk/>
            <pc:sldMk cId="1851186468" sldId="1889"/>
            <ac:spMk id="4" creationId="{7E9B8C64-6B03-CA49-CC44-F37FB66EA8DB}"/>
          </ac:spMkLst>
        </pc:spChg>
        <pc:spChg chg="mod">
          <ac:chgData name="Andrew Holmes" userId="eb9da5768798d098" providerId="LiveId" clId="{56423674-7380-49C1-AC66-17159CF44550}" dt="2022-10-07T06:50:46.775" v="602" actId="403"/>
          <ac:spMkLst>
            <pc:docMk/>
            <pc:sldMk cId="1851186468" sldId="1889"/>
            <ac:spMk id="5" creationId="{3E7DA5E5-53BF-3F47-CEC2-092473DAE151}"/>
          </ac:spMkLst>
        </pc:spChg>
      </pc:sldChg>
      <pc:sldChg chg="del">
        <pc:chgData name="Andrew Holmes" userId="eb9da5768798d098" providerId="LiveId" clId="{56423674-7380-49C1-AC66-17159CF44550}" dt="2022-10-06T05:13:29.201" v="75" actId="47"/>
        <pc:sldMkLst>
          <pc:docMk/>
          <pc:sldMk cId="105250799" sldId="1894"/>
        </pc:sldMkLst>
      </pc:sldChg>
      <pc:sldChg chg="del">
        <pc:chgData name="Andrew Holmes" userId="eb9da5768798d098" providerId="LiveId" clId="{56423674-7380-49C1-AC66-17159CF44550}" dt="2022-10-06T05:13:19.692" v="68" actId="47"/>
        <pc:sldMkLst>
          <pc:docMk/>
          <pc:sldMk cId="142603574" sldId="1896"/>
        </pc:sldMkLst>
      </pc:sldChg>
      <pc:sldChg chg="del">
        <pc:chgData name="Andrew Holmes" userId="eb9da5768798d098" providerId="LiveId" clId="{56423674-7380-49C1-AC66-17159CF44550}" dt="2022-10-06T05:13:21.640" v="69" actId="47"/>
        <pc:sldMkLst>
          <pc:docMk/>
          <pc:sldMk cId="3999977667" sldId="1905"/>
        </pc:sldMkLst>
      </pc:sldChg>
      <pc:sldChg chg="del">
        <pc:chgData name="Andrew Holmes" userId="eb9da5768798d098" providerId="LiveId" clId="{56423674-7380-49C1-AC66-17159CF44550}" dt="2022-10-06T05:13:26.981" v="73" actId="47"/>
        <pc:sldMkLst>
          <pc:docMk/>
          <pc:sldMk cId="2807092090" sldId="1906"/>
        </pc:sldMkLst>
      </pc:sldChg>
      <pc:sldChg chg="addSp delSp modSp mod">
        <pc:chgData name="Andrew Holmes" userId="eb9da5768798d098" providerId="LiveId" clId="{56423674-7380-49C1-AC66-17159CF44550}" dt="2022-10-07T05:58:39.477" v="375" actId="207"/>
        <pc:sldMkLst>
          <pc:docMk/>
          <pc:sldMk cId="3766814269" sldId="1908"/>
        </pc:sldMkLst>
        <pc:spChg chg="mod">
          <ac:chgData name="Andrew Holmes" userId="eb9da5768798d098" providerId="LiveId" clId="{56423674-7380-49C1-AC66-17159CF44550}" dt="2022-10-06T05:18:19.521" v="348" actId="1076"/>
          <ac:spMkLst>
            <pc:docMk/>
            <pc:sldMk cId="3766814269" sldId="1908"/>
            <ac:spMk id="5" creationId="{16C16E9E-D606-9EAB-04D8-E8770365B66F}"/>
          </ac:spMkLst>
        </pc:spChg>
        <pc:spChg chg="mod">
          <ac:chgData name="Andrew Holmes" userId="eb9da5768798d098" providerId="LiveId" clId="{56423674-7380-49C1-AC66-17159CF44550}" dt="2022-10-07T05:58:39.477" v="375" actId="207"/>
          <ac:spMkLst>
            <pc:docMk/>
            <pc:sldMk cId="3766814269" sldId="1908"/>
            <ac:spMk id="6" creationId="{ED2F2647-95A7-F2D7-B26B-76319AFC1A2E}"/>
          </ac:spMkLst>
        </pc:spChg>
        <pc:spChg chg="del">
          <ac:chgData name="Andrew Holmes" userId="eb9da5768798d098" providerId="LiveId" clId="{56423674-7380-49C1-AC66-17159CF44550}" dt="2022-10-06T05:18:10.112" v="346" actId="478"/>
          <ac:spMkLst>
            <pc:docMk/>
            <pc:sldMk cId="3766814269" sldId="1908"/>
            <ac:spMk id="13" creationId="{E11F2060-F58E-98A4-4B25-470A96CA6E5C}"/>
          </ac:spMkLst>
        </pc:spChg>
        <pc:picChg chg="add mod">
          <ac:chgData name="Andrew Holmes" userId="eb9da5768798d098" providerId="LiveId" clId="{56423674-7380-49C1-AC66-17159CF44550}" dt="2022-10-07T05:58:29.650" v="373" actId="1076"/>
          <ac:picMkLst>
            <pc:docMk/>
            <pc:sldMk cId="3766814269" sldId="1908"/>
            <ac:picMk id="2" creationId="{54C271D8-E932-A312-E406-5E0C796A3EA5}"/>
          </ac:picMkLst>
        </pc:picChg>
        <pc:picChg chg="del">
          <ac:chgData name="Andrew Holmes" userId="eb9da5768798d098" providerId="LiveId" clId="{56423674-7380-49C1-AC66-17159CF44550}" dt="2022-10-06T05:18:23.115" v="349" actId="478"/>
          <ac:picMkLst>
            <pc:docMk/>
            <pc:sldMk cId="3766814269" sldId="1908"/>
            <ac:picMk id="7" creationId="{2250527F-6E4C-B427-1F67-68AE8216EEC5}"/>
          </ac:picMkLst>
        </pc:picChg>
        <pc:picChg chg="del">
          <ac:chgData name="Andrew Holmes" userId="eb9da5768798d098" providerId="LiveId" clId="{56423674-7380-49C1-AC66-17159CF44550}" dt="2022-10-06T05:18:23.115" v="349" actId="478"/>
          <ac:picMkLst>
            <pc:docMk/>
            <pc:sldMk cId="3766814269" sldId="1908"/>
            <ac:picMk id="10" creationId="{824CDF5E-9179-1EB1-E6D8-E2332B4BF96A}"/>
          </ac:picMkLst>
        </pc:picChg>
        <pc:picChg chg="del">
          <ac:chgData name="Andrew Holmes" userId="eb9da5768798d098" providerId="LiveId" clId="{56423674-7380-49C1-AC66-17159CF44550}" dt="2022-10-06T05:18:23.115" v="349" actId="478"/>
          <ac:picMkLst>
            <pc:docMk/>
            <pc:sldMk cId="3766814269" sldId="1908"/>
            <ac:picMk id="12" creationId="{E82F2BEE-B598-1AB1-AC2C-282ACB3D8B67}"/>
          </ac:picMkLst>
        </pc:picChg>
      </pc:sldChg>
      <pc:sldChg chg="modSp new mod modClrScheme chgLayout">
        <pc:chgData name="Andrew Holmes" userId="eb9da5768798d098" providerId="LiveId" clId="{56423674-7380-49C1-AC66-17159CF44550}" dt="2022-10-07T06:54:32.733" v="781" actId="20577"/>
        <pc:sldMkLst>
          <pc:docMk/>
          <pc:sldMk cId="3696992974" sldId="1909"/>
        </pc:sldMkLst>
        <pc:spChg chg="mod ord">
          <ac:chgData name="Andrew Holmes" userId="eb9da5768798d098" providerId="LiveId" clId="{56423674-7380-49C1-AC66-17159CF44550}" dt="2022-10-07T06:54:27.408" v="772" actId="1076"/>
          <ac:spMkLst>
            <pc:docMk/>
            <pc:sldMk cId="3696992974" sldId="1909"/>
            <ac:spMk id="2" creationId="{9183E59B-241F-D343-19AA-E5C9FA65B668}"/>
          </ac:spMkLst>
        </pc:spChg>
        <pc:spChg chg="mod ord">
          <ac:chgData name="Andrew Holmes" userId="eb9da5768798d098" providerId="LiveId" clId="{56423674-7380-49C1-AC66-17159CF44550}" dt="2022-10-07T06:54:32.733" v="781" actId="20577"/>
          <ac:spMkLst>
            <pc:docMk/>
            <pc:sldMk cId="3696992974" sldId="1909"/>
            <ac:spMk id="3" creationId="{728FECCA-83AF-4AB3-A052-968DBB214CB7}"/>
          </ac:spMkLst>
        </pc:spChg>
      </pc:sldChg>
      <pc:sldChg chg="del">
        <pc:chgData name="Andrew Holmes" userId="eb9da5768798d098" providerId="LiveId" clId="{56423674-7380-49C1-AC66-17159CF44550}" dt="2022-10-06T05:13:22.670" v="70" actId="47"/>
        <pc:sldMkLst>
          <pc:docMk/>
          <pc:sldMk cId="4171131280" sldId="1909"/>
        </pc:sldMkLst>
      </pc:sldChg>
      <pc:sldChg chg="del">
        <pc:chgData name="Andrew Holmes" userId="eb9da5768798d098" providerId="LiveId" clId="{56423674-7380-49C1-AC66-17159CF44550}" dt="2022-10-06T05:13:23.452" v="71" actId="47"/>
        <pc:sldMkLst>
          <pc:docMk/>
          <pc:sldMk cId="313077619" sldId="1910"/>
        </pc:sldMkLst>
      </pc:sldChg>
      <pc:sldChg chg="addSp delSp modSp new mod chgLayout">
        <pc:chgData name="Andrew Holmes" userId="eb9da5768798d098" providerId="LiveId" clId="{56423674-7380-49C1-AC66-17159CF44550}" dt="2022-10-07T06:56:05.894" v="924" actId="403"/>
        <pc:sldMkLst>
          <pc:docMk/>
          <pc:sldMk cId="3988247119" sldId="1910"/>
        </pc:sldMkLst>
        <pc:spChg chg="del mod ord">
          <ac:chgData name="Andrew Holmes" userId="eb9da5768798d098" providerId="LiveId" clId="{56423674-7380-49C1-AC66-17159CF44550}" dt="2022-10-07T06:55:00.117" v="783" actId="700"/>
          <ac:spMkLst>
            <pc:docMk/>
            <pc:sldMk cId="3988247119" sldId="1910"/>
            <ac:spMk id="2" creationId="{20118DD7-FCEB-F28E-07EB-5973B63A781E}"/>
          </ac:spMkLst>
        </pc:spChg>
        <pc:spChg chg="del mod ord">
          <ac:chgData name="Andrew Holmes" userId="eb9da5768798d098" providerId="LiveId" clId="{56423674-7380-49C1-AC66-17159CF44550}" dt="2022-10-07T06:55:00.117" v="783" actId="700"/>
          <ac:spMkLst>
            <pc:docMk/>
            <pc:sldMk cId="3988247119" sldId="1910"/>
            <ac:spMk id="3" creationId="{4F01C5DD-04A8-092C-3149-F09B5CF43AFF}"/>
          </ac:spMkLst>
        </pc:spChg>
        <pc:spChg chg="add mod ord">
          <ac:chgData name="Andrew Holmes" userId="eb9da5768798d098" providerId="LiveId" clId="{56423674-7380-49C1-AC66-17159CF44550}" dt="2022-10-07T06:55:07.518" v="793" actId="403"/>
          <ac:spMkLst>
            <pc:docMk/>
            <pc:sldMk cId="3988247119" sldId="1910"/>
            <ac:spMk id="4" creationId="{AB4E58E0-D53B-7887-78FA-5B63A22C8E6D}"/>
          </ac:spMkLst>
        </pc:spChg>
        <pc:spChg chg="add mod ord">
          <ac:chgData name="Andrew Holmes" userId="eb9da5768798d098" providerId="LiveId" clId="{56423674-7380-49C1-AC66-17159CF44550}" dt="2022-10-07T06:56:05.894" v="924" actId="403"/>
          <ac:spMkLst>
            <pc:docMk/>
            <pc:sldMk cId="3988247119" sldId="1910"/>
            <ac:spMk id="5" creationId="{F4C48C8D-9E40-726D-1E5E-0998B374610F}"/>
          </ac:spMkLst>
        </pc:spChg>
      </pc:sldChg>
      <pc:sldChg chg="del">
        <pc:chgData name="Andrew Holmes" userId="eb9da5768798d098" providerId="LiveId" clId="{56423674-7380-49C1-AC66-17159CF44550}" dt="2022-10-06T05:13:25.934" v="72" actId="47"/>
        <pc:sldMkLst>
          <pc:docMk/>
          <pc:sldMk cId="302980848" sldId="1911"/>
        </pc:sldMkLst>
      </pc:sldChg>
      <pc:sldChg chg="addSp delSp modSp new mod chgLayout">
        <pc:chgData name="Andrew Holmes" userId="eb9da5768798d098" providerId="LiveId" clId="{56423674-7380-49C1-AC66-17159CF44550}" dt="2022-10-07T07:01:25.379" v="1327" actId="1076"/>
        <pc:sldMkLst>
          <pc:docMk/>
          <pc:sldMk cId="2930394905" sldId="1911"/>
        </pc:sldMkLst>
        <pc:spChg chg="del mod ord">
          <ac:chgData name="Andrew Holmes" userId="eb9da5768798d098" providerId="LiveId" clId="{56423674-7380-49C1-AC66-17159CF44550}" dt="2022-10-07T07:01:16.941" v="1324" actId="700"/>
          <ac:spMkLst>
            <pc:docMk/>
            <pc:sldMk cId="2930394905" sldId="1911"/>
            <ac:spMk id="2" creationId="{B5EA9B88-E842-6EF4-154E-191AA60C5C9C}"/>
          </ac:spMkLst>
        </pc:spChg>
        <pc:spChg chg="del mod ord">
          <ac:chgData name="Andrew Holmes" userId="eb9da5768798d098" providerId="LiveId" clId="{56423674-7380-49C1-AC66-17159CF44550}" dt="2022-10-07T07:01:16.941" v="1324" actId="700"/>
          <ac:spMkLst>
            <pc:docMk/>
            <pc:sldMk cId="2930394905" sldId="1911"/>
            <ac:spMk id="3" creationId="{7F104F42-F993-2FB8-6FF0-5EF21DDEE12C}"/>
          </ac:spMkLst>
        </pc:spChg>
        <pc:spChg chg="add del mod ord">
          <ac:chgData name="Andrew Holmes" userId="eb9da5768798d098" providerId="LiveId" clId="{56423674-7380-49C1-AC66-17159CF44550}" dt="2022-10-07T07:01:21.077" v="1325" actId="700"/>
          <ac:spMkLst>
            <pc:docMk/>
            <pc:sldMk cId="2930394905" sldId="1911"/>
            <ac:spMk id="5" creationId="{631EDBC9-0A2C-4DCC-0A33-5123B5E54A72}"/>
          </ac:spMkLst>
        </pc:spChg>
        <pc:spChg chg="add del mod ord">
          <ac:chgData name="Andrew Holmes" userId="eb9da5768798d098" providerId="LiveId" clId="{56423674-7380-49C1-AC66-17159CF44550}" dt="2022-10-07T07:01:21.077" v="1325" actId="700"/>
          <ac:spMkLst>
            <pc:docMk/>
            <pc:sldMk cId="2930394905" sldId="1911"/>
            <ac:spMk id="6" creationId="{33B80257-5DFC-4F9C-5506-2E5C280E54BC}"/>
          </ac:spMkLst>
        </pc:spChg>
        <pc:spChg chg="add mod ord">
          <ac:chgData name="Andrew Holmes" userId="eb9da5768798d098" providerId="LiveId" clId="{56423674-7380-49C1-AC66-17159CF44550}" dt="2022-10-07T07:01:21.077" v="1325" actId="700"/>
          <ac:spMkLst>
            <pc:docMk/>
            <pc:sldMk cId="2930394905" sldId="1911"/>
            <ac:spMk id="7" creationId="{C882C250-4AEF-0320-0815-D82CFE38536E}"/>
          </ac:spMkLst>
        </pc:spChg>
        <pc:spChg chg="add mod ord">
          <ac:chgData name="Andrew Holmes" userId="eb9da5768798d098" providerId="LiveId" clId="{56423674-7380-49C1-AC66-17159CF44550}" dt="2022-10-07T07:01:21.077" v="1325" actId="700"/>
          <ac:spMkLst>
            <pc:docMk/>
            <pc:sldMk cId="2930394905" sldId="1911"/>
            <ac:spMk id="8" creationId="{8502400E-A4E9-2FFC-26ED-B2D7F3113F69}"/>
          </ac:spMkLst>
        </pc:spChg>
        <pc:picChg chg="add mod">
          <ac:chgData name="Andrew Holmes" userId="eb9da5768798d098" providerId="LiveId" clId="{56423674-7380-49C1-AC66-17159CF44550}" dt="2022-10-07T07:01:25.379" v="1327" actId="1076"/>
          <ac:picMkLst>
            <pc:docMk/>
            <pc:sldMk cId="2930394905" sldId="1911"/>
            <ac:picMk id="4" creationId="{5D863682-6B4F-BA21-28E0-50FDF71FFD7C}"/>
          </ac:picMkLst>
        </pc:picChg>
      </pc:sldChg>
      <pc:sldChg chg="addSp delSp modSp new mod modClrScheme modAnim chgLayout">
        <pc:chgData name="Andrew Holmes" userId="eb9da5768798d098" providerId="LiveId" clId="{56423674-7380-49C1-AC66-17159CF44550}" dt="2022-10-07T06:59:02.196" v="1320" actId="403"/>
        <pc:sldMkLst>
          <pc:docMk/>
          <pc:sldMk cId="1196766944" sldId="1912"/>
        </pc:sldMkLst>
        <pc:spChg chg="del mod ord">
          <ac:chgData name="Andrew Holmes" userId="eb9da5768798d098" providerId="LiveId" clId="{56423674-7380-49C1-AC66-17159CF44550}" dt="2022-10-07T06:56:35.267" v="927" actId="700"/>
          <ac:spMkLst>
            <pc:docMk/>
            <pc:sldMk cId="1196766944" sldId="1912"/>
            <ac:spMk id="2" creationId="{6CA5CBAD-5777-0DE5-2E4C-9DA473B0DE26}"/>
          </ac:spMkLst>
        </pc:spChg>
        <pc:spChg chg="del mod ord">
          <ac:chgData name="Andrew Holmes" userId="eb9da5768798d098" providerId="LiveId" clId="{56423674-7380-49C1-AC66-17159CF44550}" dt="2022-10-07T06:56:35.267" v="927" actId="700"/>
          <ac:spMkLst>
            <pc:docMk/>
            <pc:sldMk cId="1196766944" sldId="1912"/>
            <ac:spMk id="3" creationId="{D253353B-9A6C-2E0E-618F-10808B16DFC8}"/>
          </ac:spMkLst>
        </pc:spChg>
        <pc:spChg chg="add del mod ord">
          <ac:chgData name="Andrew Holmes" userId="eb9da5768798d098" providerId="LiveId" clId="{56423674-7380-49C1-AC66-17159CF44550}" dt="2022-10-07T06:56:40.770" v="928" actId="700"/>
          <ac:spMkLst>
            <pc:docMk/>
            <pc:sldMk cId="1196766944" sldId="1912"/>
            <ac:spMk id="4" creationId="{FA90A64D-01A6-5355-3076-21736CEC2F80}"/>
          </ac:spMkLst>
        </pc:spChg>
        <pc:spChg chg="add del mod ord">
          <ac:chgData name="Andrew Holmes" userId="eb9da5768798d098" providerId="LiveId" clId="{56423674-7380-49C1-AC66-17159CF44550}" dt="2022-10-07T06:56:40.770" v="928" actId="700"/>
          <ac:spMkLst>
            <pc:docMk/>
            <pc:sldMk cId="1196766944" sldId="1912"/>
            <ac:spMk id="5" creationId="{4A81F469-FC39-3792-2E92-A0C7D06E8039}"/>
          </ac:spMkLst>
        </pc:spChg>
        <pc:spChg chg="add mod ord">
          <ac:chgData name="Andrew Holmes" userId="eb9da5768798d098" providerId="LiveId" clId="{56423674-7380-49C1-AC66-17159CF44550}" dt="2022-10-07T06:56:50.698" v="973" actId="20577"/>
          <ac:spMkLst>
            <pc:docMk/>
            <pc:sldMk cId="1196766944" sldId="1912"/>
            <ac:spMk id="6" creationId="{B34B27E2-545E-0535-4F88-15574D5C4B19}"/>
          </ac:spMkLst>
        </pc:spChg>
        <pc:spChg chg="add mod ord">
          <ac:chgData name="Andrew Holmes" userId="eb9da5768798d098" providerId="LiveId" clId="{56423674-7380-49C1-AC66-17159CF44550}" dt="2022-10-07T06:59:02.196" v="1320" actId="403"/>
          <ac:spMkLst>
            <pc:docMk/>
            <pc:sldMk cId="1196766944" sldId="1912"/>
            <ac:spMk id="7" creationId="{FE92EA8C-0C48-9911-231D-4DA39DB23A22}"/>
          </ac:spMkLst>
        </pc:spChg>
      </pc:sldChg>
      <pc:sldChg chg="del">
        <pc:chgData name="Andrew Holmes" userId="eb9da5768798d098" providerId="LiveId" clId="{56423674-7380-49C1-AC66-17159CF44550}" dt="2022-10-06T05:13:27.909" v="74" actId="47"/>
        <pc:sldMkLst>
          <pc:docMk/>
          <pc:sldMk cId="2745430677" sldId="1912"/>
        </pc:sldMkLst>
      </pc:sldChg>
    </pc:docChg>
  </pc:docChgLst>
  <pc:docChgLst>
    <pc:chgData name="Andrew Holmes" userId="eb9da5768798d098" providerId="LiveId" clId="{4054EB6E-8603-42F6-9C6B-9766EA29DCC0}"/>
    <pc:docChg chg="undo custSel addSld delSld modSld modSection">
      <pc:chgData name="Andrew Holmes" userId="eb9da5768798d098" providerId="LiveId" clId="{4054EB6E-8603-42F6-9C6B-9766EA29DCC0}" dt="2022-10-01T19:10:17.717" v="2617" actId="1076"/>
      <pc:docMkLst>
        <pc:docMk/>
      </pc:docMkLst>
      <pc:sldChg chg="modSp mod">
        <pc:chgData name="Andrew Holmes" userId="eb9da5768798d098" providerId="LiveId" clId="{4054EB6E-8603-42F6-9C6B-9766EA29DCC0}" dt="2022-09-30T19:38:56.588" v="1028" actId="20577"/>
        <pc:sldMkLst>
          <pc:docMk/>
          <pc:sldMk cId="85230843" sldId="1868"/>
        </pc:sldMkLst>
        <pc:spChg chg="mod">
          <ac:chgData name="Andrew Holmes" userId="eb9da5768798d098" providerId="LiveId" clId="{4054EB6E-8603-42F6-9C6B-9766EA29DCC0}" dt="2022-09-30T19:38:56.588" v="1028" actId="20577"/>
          <ac:spMkLst>
            <pc:docMk/>
            <pc:sldMk cId="85230843" sldId="1868"/>
            <ac:spMk id="6" creationId="{7DCBA01B-ECA4-4938-872A-B38BEB13AC06}"/>
          </ac:spMkLst>
        </pc:spChg>
      </pc:sldChg>
      <pc:sldChg chg="modSp mod">
        <pc:chgData name="Andrew Holmes" userId="eb9da5768798d098" providerId="LiveId" clId="{4054EB6E-8603-42F6-9C6B-9766EA29DCC0}" dt="2022-09-30T20:25:45.877" v="2612" actId="20577"/>
        <pc:sldMkLst>
          <pc:docMk/>
          <pc:sldMk cId="2701910104" sldId="1870"/>
        </pc:sldMkLst>
        <pc:spChg chg="mod">
          <ac:chgData name="Andrew Holmes" userId="eb9da5768798d098" providerId="LiveId" clId="{4054EB6E-8603-42F6-9C6B-9766EA29DCC0}" dt="2022-09-30T20:25:45.877" v="2612" actId="20577"/>
          <ac:spMkLst>
            <pc:docMk/>
            <pc:sldMk cId="2701910104" sldId="1870"/>
            <ac:spMk id="3" creationId="{EF99585A-5E1F-40FA-8E64-BB4F04611657}"/>
          </ac:spMkLst>
        </pc:spChg>
        <pc:spChg chg="mod">
          <ac:chgData name="Andrew Holmes" userId="eb9da5768798d098" providerId="LiveId" clId="{4054EB6E-8603-42F6-9C6B-9766EA29DCC0}" dt="2022-09-30T19:56:18.584" v="1412" actId="20577"/>
          <ac:spMkLst>
            <pc:docMk/>
            <pc:sldMk cId="2701910104" sldId="1870"/>
            <ac:spMk id="5" creationId="{CF037412-7BC5-4AAA-8ED5-FC377A84CB0C}"/>
          </ac:spMkLst>
        </pc:spChg>
      </pc:sldChg>
      <pc:sldChg chg="del">
        <pc:chgData name="Andrew Holmes" userId="eb9da5768798d098" providerId="LiveId" clId="{4054EB6E-8603-42F6-9C6B-9766EA29DCC0}" dt="2022-09-30T19:20:13.039" v="464" actId="2696"/>
        <pc:sldMkLst>
          <pc:docMk/>
          <pc:sldMk cId="2671048786" sldId="1872"/>
        </pc:sldMkLst>
      </pc:sldChg>
      <pc:sldChg chg="del">
        <pc:chgData name="Andrew Holmes" userId="eb9da5768798d098" providerId="LiveId" clId="{4054EB6E-8603-42F6-9C6B-9766EA29DCC0}" dt="2022-09-30T18:51:06.698" v="53" actId="47"/>
        <pc:sldMkLst>
          <pc:docMk/>
          <pc:sldMk cId="1811410728" sldId="1888"/>
        </pc:sldMkLst>
      </pc:sldChg>
      <pc:sldChg chg="del">
        <pc:chgData name="Andrew Holmes" userId="eb9da5768798d098" providerId="LiveId" clId="{4054EB6E-8603-42F6-9C6B-9766EA29DCC0}" dt="2022-09-30T18:51:06.698" v="53" actId="47"/>
        <pc:sldMkLst>
          <pc:docMk/>
          <pc:sldMk cId="4094048016" sldId="1892"/>
        </pc:sldMkLst>
      </pc:sldChg>
      <pc:sldChg chg="addSp delSp modSp mod">
        <pc:chgData name="Andrew Holmes" userId="eb9da5768798d098" providerId="LiveId" clId="{4054EB6E-8603-42F6-9C6B-9766EA29DCC0}" dt="2022-09-30T19:19:59.893" v="463" actId="403"/>
        <pc:sldMkLst>
          <pc:docMk/>
          <pc:sldMk cId="105250799" sldId="1894"/>
        </pc:sldMkLst>
        <pc:spChg chg="add del">
          <ac:chgData name="Andrew Holmes" userId="eb9da5768798d098" providerId="LiveId" clId="{4054EB6E-8603-42F6-9C6B-9766EA29DCC0}" dt="2022-09-30T19:19:32.424" v="414"/>
          <ac:spMkLst>
            <pc:docMk/>
            <pc:sldMk cId="105250799" sldId="1894"/>
            <ac:spMk id="2" creationId="{7704AAA6-C999-0C4A-BC6A-1AE0B05EDEF0}"/>
          </ac:spMkLst>
        </pc:spChg>
        <pc:spChg chg="mod">
          <ac:chgData name="Andrew Holmes" userId="eb9da5768798d098" providerId="LiveId" clId="{4054EB6E-8603-42F6-9C6B-9766EA29DCC0}" dt="2022-09-30T19:19:47.463" v="425" actId="20577"/>
          <ac:spMkLst>
            <pc:docMk/>
            <pc:sldMk cId="105250799" sldId="1894"/>
            <ac:spMk id="5" creationId="{16C16E9E-D606-9EAB-04D8-E8770365B66F}"/>
          </ac:spMkLst>
        </pc:spChg>
        <pc:spChg chg="mod">
          <ac:chgData name="Andrew Holmes" userId="eb9da5768798d098" providerId="LiveId" clId="{4054EB6E-8603-42F6-9C6B-9766EA29DCC0}" dt="2022-09-30T19:19:59.893" v="463" actId="403"/>
          <ac:spMkLst>
            <pc:docMk/>
            <pc:sldMk cId="105250799" sldId="1894"/>
            <ac:spMk id="6" creationId="{ED2F2647-95A7-F2D7-B26B-76319AFC1A2E}"/>
          </ac:spMkLst>
        </pc:spChg>
      </pc:sldChg>
      <pc:sldChg chg="addSp delSp modSp mod modAnim">
        <pc:chgData name="Andrew Holmes" userId="eb9da5768798d098" providerId="LiveId" clId="{4054EB6E-8603-42F6-9C6B-9766EA29DCC0}" dt="2022-09-30T19:39:01.616" v="1029" actId="21"/>
        <pc:sldMkLst>
          <pc:docMk/>
          <pc:sldMk cId="142603574" sldId="1896"/>
        </pc:sldMkLst>
        <pc:spChg chg="mod">
          <ac:chgData name="Andrew Holmes" userId="eb9da5768798d098" providerId="LiveId" clId="{4054EB6E-8603-42F6-9C6B-9766EA29DCC0}" dt="2022-09-30T18:51:11.754" v="66" actId="20577"/>
          <ac:spMkLst>
            <pc:docMk/>
            <pc:sldMk cId="142603574" sldId="1896"/>
            <ac:spMk id="2" creationId="{F3EA8A48-57B8-480B-912A-B017D739B4D0}"/>
          </ac:spMkLst>
        </pc:spChg>
        <pc:spChg chg="del mod">
          <ac:chgData name="Andrew Holmes" userId="eb9da5768798d098" providerId="LiveId" clId="{4054EB6E-8603-42F6-9C6B-9766EA29DCC0}" dt="2022-09-30T19:12:43.461" v="329"/>
          <ac:spMkLst>
            <pc:docMk/>
            <pc:sldMk cId="142603574" sldId="1896"/>
            <ac:spMk id="4" creationId="{D6E5352A-A278-A656-D28E-31D97083898A}"/>
          </ac:spMkLst>
        </pc:spChg>
        <pc:spChg chg="mod">
          <ac:chgData name="Andrew Holmes" userId="eb9da5768798d098" providerId="LiveId" clId="{4054EB6E-8603-42F6-9C6B-9766EA29DCC0}" dt="2022-09-30T19:12:42.851" v="327" actId="14100"/>
          <ac:spMkLst>
            <pc:docMk/>
            <pc:sldMk cId="142603574" sldId="1896"/>
            <ac:spMk id="5" creationId="{2B0ACC18-398E-54F7-3E6D-C14AE945483F}"/>
          </ac:spMkLst>
        </pc:spChg>
        <pc:spChg chg="add del mod">
          <ac:chgData name="Andrew Holmes" userId="eb9da5768798d098" providerId="LiveId" clId="{4054EB6E-8603-42F6-9C6B-9766EA29DCC0}" dt="2022-09-30T19:39:01.616" v="1029" actId="21"/>
          <ac:spMkLst>
            <pc:docMk/>
            <pc:sldMk cId="142603574" sldId="1896"/>
            <ac:spMk id="6" creationId="{F8D6FE8D-1218-998C-26FB-D28B188DDF77}"/>
          </ac:spMkLst>
        </pc:spChg>
        <pc:spChg chg="add mod">
          <ac:chgData name="Andrew Holmes" userId="eb9da5768798d098" providerId="LiveId" clId="{4054EB6E-8603-42F6-9C6B-9766EA29DCC0}" dt="2022-09-30T19:12:38.873" v="326" actId="1076"/>
          <ac:spMkLst>
            <pc:docMk/>
            <pc:sldMk cId="142603574" sldId="1896"/>
            <ac:spMk id="7" creationId="{1FADDF8D-6DC9-06D1-2ED8-E9A63304BD8F}"/>
          </ac:spMkLst>
        </pc:spChg>
        <pc:picChg chg="del">
          <ac:chgData name="Andrew Holmes" userId="eb9da5768798d098" providerId="LiveId" clId="{4054EB6E-8603-42F6-9C6B-9766EA29DCC0}" dt="2022-09-30T18:51:16.458" v="67" actId="478"/>
          <ac:picMkLst>
            <pc:docMk/>
            <pc:sldMk cId="142603574" sldId="1896"/>
            <ac:picMk id="3" creationId="{D94F0D2B-690A-0436-ABF8-D9B5D7AF8ED2}"/>
          </ac:picMkLst>
        </pc:picChg>
      </pc:sldChg>
      <pc:sldChg chg="del">
        <pc:chgData name="Andrew Holmes" userId="eb9da5768798d098" providerId="LiveId" clId="{4054EB6E-8603-42F6-9C6B-9766EA29DCC0}" dt="2022-09-30T19:55:52.188" v="1405" actId="2696"/>
        <pc:sldMkLst>
          <pc:docMk/>
          <pc:sldMk cId="2287041601" sldId="1897"/>
        </pc:sldMkLst>
      </pc:sldChg>
      <pc:sldChg chg="del">
        <pc:chgData name="Andrew Holmes" userId="eb9da5768798d098" providerId="LiveId" clId="{4054EB6E-8603-42F6-9C6B-9766EA29DCC0}" dt="2022-09-30T19:55:55.823" v="1406" actId="2696"/>
        <pc:sldMkLst>
          <pc:docMk/>
          <pc:sldMk cId="3168074793" sldId="1900"/>
        </pc:sldMkLst>
      </pc:sldChg>
      <pc:sldChg chg="del">
        <pc:chgData name="Andrew Holmes" userId="eb9da5768798d098" providerId="LiveId" clId="{4054EB6E-8603-42F6-9C6B-9766EA29DCC0}" dt="2022-09-30T19:56:02.905" v="1408" actId="2696"/>
        <pc:sldMkLst>
          <pc:docMk/>
          <pc:sldMk cId="990075887" sldId="1901"/>
        </pc:sldMkLst>
      </pc:sldChg>
      <pc:sldChg chg="del">
        <pc:chgData name="Andrew Holmes" userId="eb9da5768798d098" providerId="LiveId" clId="{4054EB6E-8603-42F6-9C6B-9766EA29DCC0}" dt="2022-09-30T19:55:59.788" v="1407" actId="2696"/>
        <pc:sldMkLst>
          <pc:docMk/>
          <pc:sldMk cId="49592129" sldId="1902"/>
        </pc:sldMkLst>
      </pc:sldChg>
      <pc:sldChg chg="add del">
        <pc:chgData name="Andrew Holmes" userId="eb9da5768798d098" providerId="LiveId" clId="{4054EB6E-8603-42F6-9C6B-9766EA29DCC0}" dt="2022-09-30T20:07:24.583" v="1829" actId="2696"/>
        <pc:sldMkLst>
          <pc:docMk/>
          <pc:sldMk cId="1455595505" sldId="1903"/>
        </pc:sldMkLst>
      </pc:sldChg>
      <pc:sldChg chg="del">
        <pc:chgData name="Andrew Holmes" userId="eb9da5768798d098" providerId="LiveId" clId="{4054EB6E-8603-42F6-9C6B-9766EA29DCC0}" dt="2022-09-30T18:51:06.698" v="53" actId="47"/>
        <pc:sldMkLst>
          <pc:docMk/>
          <pc:sldMk cId="207248676" sldId="1904"/>
        </pc:sldMkLst>
      </pc:sldChg>
      <pc:sldChg chg="delSp modSp mod modAnim">
        <pc:chgData name="Andrew Holmes" userId="eb9da5768798d098" providerId="LiveId" clId="{4054EB6E-8603-42F6-9C6B-9766EA29DCC0}" dt="2022-09-30T19:45:46.771" v="1043"/>
        <pc:sldMkLst>
          <pc:docMk/>
          <pc:sldMk cId="3999977667" sldId="1905"/>
        </pc:sldMkLst>
        <pc:spChg chg="mod">
          <ac:chgData name="Andrew Holmes" userId="eb9da5768798d098" providerId="LiveId" clId="{4054EB6E-8603-42F6-9C6B-9766EA29DCC0}" dt="2022-09-30T19:19:04.887" v="412" actId="20577"/>
          <ac:spMkLst>
            <pc:docMk/>
            <pc:sldMk cId="3999977667" sldId="1905"/>
            <ac:spMk id="2" creationId="{F3EA8A48-57B8-480B-912A-B017D739B4D0}"/>
          </ac:spMkLst>
        </pc:spChg>
        <pc:spChg chg="mod">
          <ac:chgData name="Andrew Holmes" userId="eb9da5768798d098" providerId="LiveId" clId="{4054EB6E-8603-42F6-9C6B-9766EA29DCC0}" dt="2022-09-30T19:30:27.342" v="625" actId="20577"/>
          <ac:spMkLst>
            <pc:docMk/>
            <pc:sldMk cId="3999977667" sldId="1905"/>
            <ac:spMk id="4" creationId="{D6E5352A-A278-A656-D28E-31D97083898A}"/>
          </ac:spMkLst>
        </pc:spChg>
        <pc:spChg chg="mod">
          <ac:chgData name="Andrew Holmes" userId="eb9da5768798d098" providerId="LiveId" clId="{4054EB6E-8603-42F6-9C6B-9766EA29DCC0}" dt="2022-09-30T19:33:48.329" v="861" actId="20577"/>
          <ac:spMkLst>
            <pc:docMk/>
            <pc:sldMk cId="3999977667" sldId="1905"/>
            <ac:spMk id="5" creationId="{2B0ACC18-398E-54F7-3E6D-C14AE945483F}"/>
          </ac:spMkLst>
        </pc:spChg>
        <pc:picChg chg="del">
          <ac:chgData name="Andrew Holmes" userId="eb9da5768798d098" providerId="LiveId" clId="{4054EB6E-8603-42F6-9C6B-9766EA29DCC0}" dt="2022-09-30T19:30:17.190" v="604" actId="478"/>
          <ac:picMkLst>
            <pc:docMk/>
            <pc:sldMk cId="3999977667" sldId="1905"/>
            <ac:picMk id="2050" creationId="{DC3FDD81-C40D-2D64-AC55-3B7B5BE98B59}"/>
          </ac:picMkLst>
        </pc:picChg>
      </pc:sldChg>
      <pc:sldChg chg="delSp modSp mod">
        <pc:chgData name="Andrew Holmes" userId="eb9da5768798d098" providerId="LiveId" clId="{4054EB6E-8603-42F6-9C6B-9766EA29DCC0}" dt="2022-09-30T19:55:41.435" v="1404" actId="20577"/>
        <pc:sldMkLst>
          <pc:docMk/>
          <pc:sldMk cId="2807092090" sldId="1906"/>
        </pc:sldMkLst>
        <pc:spChg chg="mod">
          <ac:chgData name="Andrew Holmes" userId="eb9da5768798d098" providerId="LiveId" clId="{4054EB6E-8603-42F6-9C6B-9766EA29DCC0}" dt="2022-09-30T19:44:47.088" v="1037" actId="207"/>
          <ac:spMkLst>
            <pc:docMk/>
            <pc:sldMk cId="2807092090" sldId="1906"/>
            <ac:spMk id="2" creationId="{F3EA8A48-57B8-480B-912A-B017D739B4D0}"/>
          </ac:spMkLst>
        </pc:spChg>
        <pc:spChg chg="del mod">
          <ac:chgData name="Andrew Holmes" userId="eb9da5768798d098" providerId="LiveId" clId="{4054EB6E-8603-42F6-9C6B-9766EA29DCC0}" dt="2022-09-30T19:52:36.340" v="1260" actId="478"/>
          <ac:spMkLst>
            <pc:docMk/>
            <pc:sldMk cId="2807092090" sldId="1906"/>
            <ac:spMk id="4" creationId="{D6E5352A-A278-A656-D28E-31D97083898A}"/>
          </ac:spMkLst>
        </pc:spChg>
        <pc:spChg chg="del mod">
          <ac:chgData name="Andrew Holmes" userId="eb9da5768798d098" providerId="LiveId" clId="{4054EB6E-8603-42F6-9C6B-9766EA29DCC0}" dt="2022-09-30T19:44:54.907" v="1041"/>
          <ac:spMkLst>
            <pc:docMk/>
            <pc:sldMk cId="2807092090" sldId="1906"/>
            <ac:spMk id="5" creationId="{2B0ACC18-398E-54F7-3E6D-C14AE945483F}"/>
          </ac:spMkLst>
        </pc:spChg>
        <pc:spChg chg="mod">
          <ac:chgData name="Andrew Holmes" userId="eb9da5768798d098" providerId="LiveId" clId="{4054EB6E-8603-42F6-9C6B-9766EA29DCC0}" dt="2022-09-30T19:55:41.435" v="1404" actId="20577"/>
          <ac:spMkLst>
            <pc:docMk/>
            <pc:sldMk cId="2807092090" sldId="1906"/>
            <ac:spMk id="16" creationId="{82B839A9-BE4F-40C7-ABA3-682B626FFB08}"/>
          </ac:spMkLst>
        </pc:spChg>
        <pc:picChg chg="del">
          <ac:chgData name="Andrew Holmes" userId="eb9da5768798d098" providerId="LiveId" clId="{4054EB6E-8603-42F6-9C6B-9766EA29DCC0}" dt="2022-09-30T19:44:49.110" v="1038" actId="478"/>
          <ac:picMkLst>
            <pc:docMk/>
            <pc:sldMk cId="2807092090" sldId="1906"/>
            <ac:picMk id="3" creationId="{89A67529-A01A-71AE-3E6C-23C4822F303C}"/>
          </ac:picMkLst>
        </pc:picChg>
      </pc:sldChg>
      <pc:sldChg chg="new del">
        <pc:chgData name="Andrew Holmes" userId="eb9da5768798d098" providerId="LiveId" clId="{4054EB6E-8603-42F6-9C6B-9766EA29DCC0}" dt="2022-09-30T19:11:05.482" v="217" actId="47"/>
        <pc:sldMkLst>
          <pc:docMk/>
          <pc:sldMk cId="2598197993" sldId="1907"/>
        </pc:sldMkLst>
      </pc:sldChg>
      <pc:sldChg chg="add del">
        <pc:chgData name="Andrew Holmes" userId="eb9da5768798d098" providerId="LiveId" clId="{4054EB6E-8603-42F6-9C6B-9766EA29DCC0}" dt="2022-09-30T19:11:00.541" v="215" actId="2696"/>
        <pc:sldMkLst>
          <pc:docMk/>
          <pc:sldMk cId="3686546786" sldId="1908"/>
        </pc:sldMkLst>
      </pc:sldChg>
      <pc:sldChg chg="addSp delSp modSp add mod">
        <pc:chgData name="Andrew Holmes" userId="eb9da5768798d098" providerId="LiveId" clId="{4054EB6E-8603-42F6-9C6B-9766EA29DCC0}" dt="2022-09-30T19:39:07.851" v="1031" actId="1076"/>
        <pc:sldMkLst>
          <pc:docMk/>
          <pc:sldMk cId="3766814269" sldId="1908"/>
        </pc:sldMkLst>
        <pc:spChg chg="add del">
          <ac:chgData name="Andrew Holmes" userId="eb9da5768798d098" providerId="LiveId" clId="{4054EB6E-8603-42F6-9C6B-9766EA29DCC0}" dt="2022-09-30T19:13:11.681" v="331"/>
          <ac:spMkLst>
            <pc:docMk/>
            <pc:sldMk cId="3766814269" sldId="1908"/>
            <ac:spMk id="2" creationId="{B68FBAB4-E786-00E8-0675-F160BE88F27D}"/>
          </ac:spMkLst>
        </pc:spChg>
        <pc:spChg chg="mod">
          <ac:chgData name="Andrew Holmes" userId="eb9da5768798d098" providerId="LiveId" clId="{4054EB6E-8603-42F6-9C6B-9766EA29DCC0}" dt="2022-09-30T19:11:41.860" v="319" actId="20577"/>
          <ac:spMkLst>
            <pc:docMk/>
            <pc:sldMk cId="3766814269" sldId="1908"/>
            <ac:spMk id="5" creationId="{16C16E9E-D606-9EAB-04D8-E8770365B66F}"/>
          </ac:spMkLst>
        </pc:spChg>
        <pc:spChg chg="mod">
          <ac:chgData name="Andrew Holmes" userId="eb9da5768798d098" providerId="LiveId" clId="{4054EB6E-8603-42F6-9C6B-9766EA29DCC0}" dt="2022-09-30T19:18:50.990" v="404" actId="20577"/>
          <ac:spMkLst>
            <pc:docMk/>
            <pc:sldMk cId="3766814269" sldId="1908"/>
            <ac:spMk id="6" creationId="{ED2F2647-95A7-F2D7-B26B-76319AFC1A2E}"/>
          </ac:spMkLst>
        </pc:spChg>
        <pc:spChg chg="add mod">
          <ac:chgData name="Andrew Holmes" userId="eb9da5768798d098" providerId="LiveId" clId="{4054EB6E-8603-42F6-9C6B-9766EA29DCC0}" dt="2022-09-30T19:39:07.851" v="1031" actId="1076"/>
          <ac:spMkLst>
            <pc:docMk/>
            <pc:sldMk cId="3766814269" sldId="1908"/>
            <ac:spMk id="13" creationId="{E11F2060-F58E-98A4-4B25-470A96CA6E5C}"/>
          </ac:spMkLst>
        </pc:spChg>
        <pc:picChg chg="add del mod">
          <ac:chgData name="Andrew Holmes" userId="eb9da5768798d098" providerId="LiveId" clId="{4054EB6E-8603-42F6-9C6B-9766EA29DCC0}" dt="2022-09-30T19:17:39.979" v="340" actId="478"/>
          <ac:picMkLst>
            <pc:docMk/>
            <pc:sldMk cId="3766814269" sldId="1908"/>
            <ac:picMk id="3" creationId="{67CEF33B-DEC6-0A2C-076C-0FDE6EC2ABB9}"/>
          </ac:picMkLst>
        </pc:picChg>
        <pc:picChg chg="add mod">
          <ac:chgData name="Andrew Holmes" userId="eb9da5768798d098" providerId="LiveId" clId="{4054EB6E-8603-42F6-9C6B-9766EA29DCC0}" dt="2022-09-30T19:18:28.267" v="352" actId="14100"/>
          <ac:picMkLst>
            <pc:docMk/>
            <pc:sldMk cId="3766814269" sldId="1908"/>
            <ac:picMk id="7" creationId="{2250527F-6E4C-B427-1F67-68AE8216EEC5}"/>
          </ac:picMkLst>
        </pc:picChg>
        <pc:picChg chg="del">
          <ac:chgData name="Andrew Holmes" userId="eb9da5768798d098" providerId="LiveId" clId="{4054EB6E-8603-42F6-9C6B-9766EA29DCC0}" dt="2022-09-30T19:15:54.910" v="335" actId="478"/>
          <ac:picMkLst>
            <pc:docMk/>
            <pc:sldMk cId="3766814269" sldId="1908"/>
            <ac:picMk id="8" creationId="{4B90A2FD-A71F-E330-D47D-5E70A9CCD3EF}"/>
          </ac:picMkLst>
        </pc:picChg>
        <pc:picChg chg="add mod">
          <ac:chgData name="Andrew Holmes" userId="eb9da5768798d098" providerId="LiveId" clId="{4054EB6E-8603-42F6-9C6B-9766EA29DCC0}" dt="2022-09-30T19:18:19.173" v="351" actId="14100"/>
          <ac:picMkLst>
            <pc:docMk/>
            <pc:sldMk cId="3766814269" sldId="1908"/>
            <ac:picMk id="10" creationId="{824CDF5E-9179-1EB1-E6D8-E2332B4BF96A}"/>
          </ac:picMkLst>
        </pc:picChg>
        <pc:picChg chg="add mod">
          <ac:chgData name="Andrew Holmes" userId="eb9da5768798d098" providerId="LiveId" clId="{4054EB6E-8603-42F6-9C6B-9766EA29DCC0}" dt="2022-09-30T19:18:14.173" v="348" actId="14100"/>
          <ac:picMkLst>
            <pc:docMk/>
            <pc:sldMk cId="3766814269" sldId="1908"/>
            <ac:picMk id="12" creationId="{E82F2BEE-B598-1AB1-AC2C-282ACB3D8B67}"/>
          </ac:picMkLst>
        </pc:picChg>
        <pc:picChg chg="add del mod">
          <ac:chgData name="Andrew Holmes" userId="eb9da5768798d098" providerId="LiveId" clId="{4054EB6E-8603-42F6-9C6B-9766EA29DCC0}" dt="2022-09-30T19:16:02.559" v="339" actId="478"/>
          <ac:picMkLst>
            <pc:docMk/>
            <pc:sldMk cId="3766814269" sldId="1908"/>
            <ac:picMk id="1027" creationId="{37E90898-FBBF-EBF8-C74A-330F6C5A3853}"/>
          </ac:picMkLst>
        </pc:picChg>
      </pc:sldChg>
      <pc:sldChg chg="addSp delSp modSp new mod">
        <pc:chgData name="Andrew Holmes" userId="eb9da5768798d098" providerId="LiveId" clId="{4054EB6E-8603-42F6-9C6B-9766EA29DCC0}" dt="2022-09-30T19:44:59.318" v="1042" actId="1076"/>
        <pc:sldMkLst>
          <pc:docMk/>
          <pc:sldMk cId="4171131280" sldId="1909"/>
        </pc:sldMkLst>
        <pc:spChg chg="mod">
          <ac:chgData name="Andrew Holmes" userId="eb9da5768798d098" providerId="LiveId" clId="{4054EB6E-8603-42F6-9C6B-9766EA29DCC0}" dt="2022-09-30T19:36:55.470" v="970" actId="14100"/>
          <ac:spMkLst>
            <pc:docMk/>
            <pc:sldMk cId="4171131280" sldId="1909"/>
            <ac:spMk id="2" creationId="{92BD046A-A924-F2BA-8F5A-217F68D87F92}"/>
          </ac:spMkLst>
        </pc:spChg>
        <pc:spChg chg="del">
          <ac:chgData name="Andrew Holmes" userId="eb9da5768798d098" providerId="LiveId" clId="{4054EB6E-8603-42F6-9C6B-9766EA29DCC0}" dt="2022-09-30T19:34:12.656" v="866" actId="478"/>
          <ac:spMkLst>
            <pc:docMk/>
            <pc:sldMk cId="4171131280" sldId="1909"/>
            <ac:spMk id="3" creationId="{101BA2A9-7A79-E02C-D87F-11CADD91B637}"/>
          </ac:spMkLst>
        </pc:spChg>
        <pc:spChg chg="add mod">
          <ac:chgData name="Andrew Holmes" userId="eb9da5768798d098" providerId="LiveId" clId="{4054EB6E-8603-42F6-9C6B-9766EA29DCC0}" dt="2022-09-30T19:44:59.318" v="1042" actId="1076"/>
          <ac:spMkLst>
            <pc:docMk/>
            <pc:sldMk cId="4171131280" sldId="1909"/>
            <ac:spMk id="5" creationId="{1DFB4152-A738-14D7-D03C-2D8E0C4EB04A}"/>
          </ac:spMkLst>
        </pc:spChg>
        <pc:spChg chg="add mod">
          <ac:chgData name="Andrew Holmes" userId="eb9da5768798d098" providerId="LiveId" clId="{4054EB6E-8603-42F6-9C6B-9766EA29DCC0}" dt="2022-09-30T19:34:19.180" v="889" actId="20577"/>
          <ac:spMkLst>
            <pc:docMk/>
            <pc:sldMk cId="4171131280" sldId="1909"/>
            <ac:spMk id="6" creationId="{662587DB-E378-923A-CEF7-E86A5D95938E}"/>
          </ac:spMkLst>
        </pc:spChg>
      </pc:sldChg>
      <pc:sldChg chg="addSp delSp modSp new mod">
        <pc:chgData name="Andrew Holmes" userId="eb9da5768798d098" providerId="LiveId" clId="{4054EB6E-8603-42F6-9C6B-9766EA29DCC0}" dt="2022-09-30T19:51:55.362" v="1258" actId="1076"/>
        <pc:sldMkLst>
          <pc:docMk/>
          <pc:sldMk cId="313077619" sldId="1910"/>
        </pc:sldMkLst>
        <pc:spChg chg="mod">
          <ac:chgData name="Andrew Holmes" userId="eb9da5768798d098" providerId="LiveId" clId="{4054EB6E-8603-42F6-9C6B-9766EA29DCC0}" dt="2022-09-30T19:51:46.234" v="1257" actId="20577"/>
          <ac:spMkLst>
            <pc:docMk/>
            <pc:sldMk cId="313077619" sldId="1910"/>
            <ac:spMk id="2" creationId="{140E13B2-BB65-5233-4C3C-501F176E4832}"/>
          </ac:spMkLst>
        </pc:spChg>
        <pc:spChg chg="mod">
          <ac:chgData name="Andrew Holmes" userId="eb9da5768798d098" providerId="LiveId" clId="{4054EB6E-8603-42F6-9C6B-9766EA29DCC0}" dt="2022-09-30T19:46:12.887" v="1072" actId="20577"/>
          <ac:spMkLst>
            <pc:docMk/>
            <pc:sldMk cId="313077619" sldId="1910"/>
            <ac:spMk id="3" creationId="{BF0BFE1B-A90B-AF59-2F6C-F8EF80EAC858}"/>
          </ac:spMkLst>
        </pc:spChg>
        <pc:spChg chg="add del mod">
          <ac:chgData name="Andrew Holmes" userId="eb9da5768798d098" providerId="LiveId" clId="{4054EB6E-8603-42F6-9C6B-9766EA29DCC0}" dt="2022-09-30T19:51:02.671" v="1235"/>
          <ac:spMkLst>
            <pc:docMk/>
            <pc:sldMk cId="313077619" sldId="1910"/>
            <ac:spMk id="4" creationId="{49E978D9-C922-FF2C-282D-7C25CD8C5BC4}"/>
          </ac:spMkLst>
        </pc:spChg>
        <pc:graphicFrameChg chg="add del mod">
          <ac:chgData name="Andrew Holmes" userId="eb9da5768798d098" providerId="LiveId" clId="{4054EB6E-8603-42F6-9C6B-9766EA29DCC0}" dt="2022-09-30T19:51:02.670" v="1233" actId="478"/>
          <ac:graphicFrameMkLst>
            <pc:docMk/>
            <pc:sldMk cId="313077619" sldId="1910"/>
            <ac:graphicFrameMk id="5" creationId="{BB59A028-B144-B35C-2B60-E35A4EE4F097}"/>
          </ac:graphicFrameMkLst>
        </pc:graphicFrameChg>
        <pc:picChg chg="add mod">
          <ac:chgData name="Andrew Holmes" userId="eb9da5768798d098" providerId="LiveId" clId="{4054EB6E-8603-42F6-9C6B-9766EA29DCC0}" dt="2022-09-30T19:51:55.362" v="1258" actId="1076"/>
          <ac:picMkLst>
            <pc:docMk/>
            <pc:sldMk cId="313077619" sldId="1910"/>
            <ac:picMk id="7" creationId="{518D1A80-B62E-29EB-B8A3-C9CCF7F12324}"/>
          </ac:picMkLst>
        </pc:picChg>
        <pc:picChg chg="add mod">
          <ac:chgData name="Andrew Holmes" userId="eb9da5768798d098" providerId="LiveId" clId="{4054EB6E-8603-42F6-9C6B-9766EA29DCC0}" dt="2022-09-30T19:51:37.006" v="1241" actId="1076"/>
          <ac:picMkLst>
            <pc:docMk/>
            <pc:sldMk cId="313077619" sldId="1910"/>
            <ac:picMk id="3074" creationId="{FADB19E1-3708-BAD9-635A-885B9149B94A}"/>
          </ac:picMkLst>
        </pc:picChg>
      </pc:sldChg>
      <pc:sldChg chg="addSp delSp modSp new mod modAnim">
        <pc:chgData name="Andrew Holmes" userId="eb9da5768798d098" providerId="LiveId" clId="{4054EB6E-8603-42F6-9C6B-9766EA29DCC0}" dt="2022-09-30T20:05:59.427" v="1733"/>
        <pc:sldMkLst>
          <pc:docMk/>
          <pc:sldMk cId="302980848" sldId="1911"/>
        </pc:sldMkLst>
        <pc:spChg chg="mod">
          <ac:chgData name="Andrew Holmes" userId="eb9da5768798d098" providerId="LiveId" clId="{4054EB6E-8603-42F6-9C6B-9766EA29DCC0}" dt="2022-09-30T19:47:46.666" v="1218" actId="14100"/>
          <ac:spMkLst>
            <pc:docMk/>
            <pc:sldMk cId="302980848" sldId="1911"/>
            <ac:spMk id="2" creationId="{018BF61F-DBF4-3AF7-8C38-9C1284D2B0C5}"/>
          </ac:spMkLst>
        </pc:spChg>
        <pc:spChg chg="del">
          <ac:chgData name="Andrew Holmes" userId="eb9da5768798d098" providerId="LiveId" clId="{4054EB6E-8603-42F6-9C6B-9766EA29DCC0}" dt="2022-09-30T19:47:43.943" v="1217" actId="478"/>
          <ac:spMkLst>
            <pc:docMk/>
            <pc:sldMk cId="302980848" sldId="1911"/>
            <ac:spMk id="3" creationId="{3CF77ECB-28C4-786C-2813-04133846A1FD}"/>
          </ac:spMkLst>
        </pc:spChg>
        <pc:spChg chg="add mod">
          <ac:chgData name="Andrew Holmes" userId="eb9da5768798d098" providerId="LiveId" clId="{4054EB6E-8603-42F6-9C6B-9766EA29DCC0}" dt="2022-09-30T19:47:40.746" v="1216" actId="20577"/>
          <ac:spMkLst>
            <pc:docMk/>
            <pc:sldMk cId="302980848" sldId="1911"/>
            <ac:spMk id="4" creationId="{11A25A9A-6241-529B-995A-9E8A9B96106F}"/>
          </ac:spMkLst>
        </pc:spChg>
        <pc:spChg chg="add mod">
          <ac:chgData name="Andrew Holmes" userId="eb9da5768798d098" providerId="LiveId" clId="{4054EB6E-8603-42F6-9C6B-9766EA29DCC0}" dt="2022-09-30T20:05:54.576" v="1732" actId="403"/>
          <ac:spMkLst>
            <pc:docMk/>
            <pc:sldMk cId="302980848" sldId="1911"/>
            <ac:spMk id="9" creationId="{F25F9EF6-7CBC-2343-4685-468B22D5EFD6}"/>
          </ac:spMkLst>
        </pc:spChg>
        <pc:picChg chg="add mod">
          <ac:chgData name="Andrew Holmes" userId="eb9da5768798d098" providerId="LiveId" clId="{4054EB6E-8603-42F6-9C6B-9766EA29DCC0}" dt="2022-09-30T19:49:19.066" v="1225" actId="14100"/>
          <ac:picMkLst>
            <pc:docMk/>
            <pc:sldMk cId="302980848" sldId="1911"/>
            <ac:picMk id="6" creationId="{07C04A36-F731-52AB-CD5C-68880B832D4F}"/>
          </ac:picMkLst>
        </pc:picChg>
        <pc:picChg chg="add mod">
          <ac:chgData name="Andrew Holmes" userId="eb9da5768798d098" providerId="LiveId" clId="{4054EB6E-8603-42F6-9C6B-9766EA29DCC0}" dt="2022-09-30T19:49:15.056" v="1224" actId="1076"/>
          <ac:picMkLst>
            <pc:docMk/>
            <pc:sldMk cId="302980848" sldId="1911"/>
            <ac:picMk id="8" creationId="{D792A813-0F67-493C-950F-C8664467F65D}"/>
          </ac:picMkLst>
        </pc:picChg>
      </pc:sldChg>
      <pc:sldChg chg="addSp modSp new mod modAnim">
        <pc:chgData name="Andrew Holmes" userId="eb9da5768798d098" providerId="LiveId" clId="{4054EB6E-8603-42F6-9C6B-9766EA29DCC0}" dt="2022-10-01T19:10:17.717" v="2617" actId="1076"/>
        <pc:sldMkLst>
          <pc:docMk/>
          <pc:sldMk cId="2745430677" sldId="1912"/>
        </pc:sldMkLst>
        <pc:spChg chg="mod">
          <ac:chgData name="Andrew Holmes" userId="eb9da5768798d098" providerId="LiveId" clId="{4054EB6E-8603-42F6-9C6B-9766EA29DCC0}" dt="2022-09-30T20:01:52.536" v="1460" actId="403"/>
          <ac:spMkLst>
            <pc:docMk/>
            <pc:sldMk cId="2745430677" sldId="1912"/>
            <ac:spMk id="2" creationId="{4FDAF849-0876-0E3C-84EC-A9D94E087EF1}"/>
          </ac:spMkLst>
        </pc:spChg>
        <pc:spChg chg="mod">
          <ac:chgData name="Andrew Holmes" userId="eb9da5768798d098" providerId="LiveId" clId="{4054EB6E-8603-42F6-9C6B-9766EA29DCC0}" dt="2022-09-30T20:00:42.049" v="1420" actId="20577"/>
          <ac:spMkLst>
            <pc:docMk/>
            <pc:sldMk cId="2745430677" sldId="1912"/>
            <ac:spMk id="3" creationId="{B7B1D65D-2397-D2BD-50C5-5F277F10C8AB}"/>
          </ac:spMkLst>
        </pc:spChg>
        <pc:spChg chg="add mod">
          <ac:chgData name="Andrew Holmes" userId="eb9da5768798d098" providerId="LiveId" clId="{4054EB6E-8603-42F6-9C6B-9766EA29DCC0}" dt="2022-09-30T20:02:40.352" v="1538" actId="20577"/>
          <ac:spMkLst>
            <pc:docMk/>
            <pc:sldMk cId="2745430677" sldId="1912"/>
            <ac:spMk id="6" creationId="{F32EBB12-0CA8-216A-95E2-3A355037E71F}"/>
          </ac:spMkLst>
        </pc:spChg>
        <pc:spChg chg="add mod">
          <ac:chgData name="Andrew Holmes" userId="eb9da5768798d098" providerId="LiveId" clId="{4054EB6E-8603-42F6-9C6B-9766EA29DCC0}" dt="2022-10-01T19:10:17.717" v="2617" actId="1076"/>
          <ac:spMkLst>
            <pc:docMk/>
            <pc:sldMk cId="2745430677" sldId="1912"/>
            <ac:spMk id="7" creationId="{FB87FDFC-6BC8-F5D8-766B-0071F900C5EC}"/>
          </ac:spMkLst>
        </pc:spChg>
        <pc:picChg chg="add mod">
          <ac:chgData name="Andrew Holmes" userId="eb9da5768798d098" providerId="LiveId" clId="{4054EB6E-8603-42F6-9C6B-9766EA29DCC0}" dt="2022-10-01T19:10:10.440" v="2615" actId="1076"/>
          <ac:picMkLst>
            <pc:docMk/>
            <pc:sldMk cId="2745430677" sldId="1912"/>
            <ac:picMk id="5" creationId="{E8881FCD-9667-CF02-AAFE-5670EC1D9897}"/>
          </ac:picMkLst>
        </pc:picChg>
      </pc:sldChg>
      <pc:sldChg chg="addSp modSp new del mod">
        <pc:chgData name="Andrew Holmes" userId="eb9da5768798d098" providerId="LiveId" clId="{4054EB6E-8603-42F6-9C6B-9766EA29DCC0}" dt="2022-09-30T20:07:20.232" v="1828" actId="2696"/>
        <pc:sldMkLst>
          <pc:docMk/>
          <pc:sldMk cId="322559086" sldId="1913"/>
        </pc:sldMkLst>
        <pc:spChg chg="mod">
          <ac:chgData name="Andrew Holmes" userId="eb9da5768798d098" providerId="LiveId" clId="{4054EB6E-8603-42F6-9C6B-9766EA29DCC0}" dt="2022-09-30T20:06:56.371" v="1827" actId="20577"/>
          <ac:spMkLst>
            <pc:docMk/>
            <pc:sldMk cId="322559086" sldId="1913"/>
            <ac:spMk id="2" creationId="{95459F96-4311-468B-D206-E1D03EC997C9}"/>
          </ac:spMkLst>
        </pc:spChg>
        <pc:spChg chg="mod">
          <ac:chgData name="Andrew Holmes" userId="eb9da5768798d098" providerId="LiveId" clId="{4054EB6E-8603-42F6-9C6B-9766EA29DCC0}" dt="2022-09-30T20:06:42.032" v="1741" actId="20577"/>
          <ac:spMkLst>
            <pc:docMk/>
            <pc:sldMk cId="322559086" sldId="1913"/>
            <ac:spMk id="3" creationId="{B05115E8-89C8-42D4-DB0A-27373AC9A992}"/>
          </ac:spMkLst>
        </pc:spChg>
        <pc:picChg chg="add mod">
          <ac:chgData name="Andrew Holmes" userId="eb9da5768798d098" providerId="LiveId" clId="{4054EB6E-8603-42F6-9C6B-9766EA29DCC0}" dt="2022-09-30T20:06:44.346" v="1743" actId="1076"/>
          <ac:picMkLst>
            <pc:docMk/>
            <pc:sldMk cId="322559086" sldId="1913"/>
            <ac:picMk id="4" creationId="{AD561CC9-7374-8237-FCBE-3DE0E368B47B}"/>
          </ac:picMkLst>
        </pc:picChg>
      </pc:sldChg>
    </pc:docChg>
  </pc:docChgLst>
  <pc:docChgLst>
    <pc:chgData name="Andrew Holmes" userId="eb9da5768798d098" providerId="LiveId" clId="{A7EE353F-DC2B-4A05-B6A4-062E63CE2EEB}"/>
    <pc:docChg chg="undo custSel addSld delSld modSld sldOrd modSection">
      <pc:chgData name="Andrew Holmes" userId="eb9da5768798d098" providerId="LiveId" clId="{A7EE353F-DC2B-4A05-B6A4-062E63CE2EEB}" dt="2022-09-23T20:01:31.560" v="2715" actId="20577"/>
      <pc:docMkLst>
        <pc:docMk/>
      </pc:docMkLst>
      <pc:sldChg chg="modSp mod">
        <pc:chgData name="Andrew Holmes" userId="eb9da5768798d098" providerId="LiveId" clId="{A7EE353F-DC2B-4A05-B6A4-062E63CE2EEB}" dt="2022-09-22T19:14:16.471" v="5" actId="20577"/>
        <pc:sldMkLst>
          <pc:docMk/>
          <pc:sldMk cId="4152393503" sldId="1866"/>
        </pc:sldMkLst>
        <pc:spChg chg="mod">
          <ac:chgData name="Andrew Holmes" userId="eb9da5768798d098" providerId="LiveId" clId="{A7EE353F-DC2B-4A05-B6A4-062E63CE2EEB}" dt="2022-09-22T19:14:16.471" v="5" actId="20577"/>
          <ac:spMkLst>
            <pc:docMk/>
            <pc:sldMk cId="4152393503" sldId="1866"/>
            <ac:spMk id="6" creationId="{F168E5CF-FC82-40DA-8E6D-0BFF887BD80E}"/>
          </ac:spMkLst>
        </pc:spChg>
      </pc:sldChg>
      <pc:sldChg chg="del">
        <pc:chgData name="Andrew Holmes" userId="eb9da5768798d098" providerId="LiveId" clId="{A7EE353F-DC2B-4A05-B6A4-062E63CE2EEB}" dt="2022-09-22T19:14:19.797" v="6" actId="2696"/>
        <pc:sldMkLst>
          <pc:docMk/>
          <pc:sldMk cId="3174066405" sldId="1867"/>
        </pc:sldMkLst>
      </pc:sldChg>
      <pc:sldChg chg="modSp mod">
        <pc:chgData name="Andrew Holmes" userId="eb9da5768798d098" providerId="LiveId" clId="{A7EE353F-DC2B-4A05-B6A4-062E63CE2EEB}" dt="2022-09-23T03:27:25.393" v="741" actId="207"/>
        <pc:sldMkLst>
          <pc:docMk/>
          <pc:sldMk cId="85230843" sldId="1868"/>
        </pc:sldMkLst>
        <pc:spChg chg="mod">
          <ac:chgData name="Andrew Holmes" userId="eb9da5768798d098" providerId="LiveId" clId="{A7EE353F-DC2B-4A05-B6A4-062E63CE2EEB}" dt="2022-09-23T03:27:25.393" v="741" actId="207"/>
          <ac:spMkLst>
            <pc:docMk/>
            <pc:sldMk cId="85230843" sldId="1868"/>
            <ac:spMk id="6" creationId="{7DCBA01B-ECA4-4938-872A-B38BEB13AC06}"/>
          </ac:spMkLst>
        </pc:spChg>
      </pc:sldChg>
      <pc:sldChg chg="del">
        <pc:chgData name="Andrew Holmes" userId="eb9da5768798d098" providerId="LiveId" clId="{A7EE353F-DC2B-4A05-B6A4-062E63CE2EEB}" dt="2022-09-22T19:45:44.590" v="189" actId="47"/>
        <pc:sldMkLst>
          <pc:docMk/>
          <pc:sldMk cId="551686880" sldId="1869"/>
        </pc:sldMkLst>
      </pc:sldChg>
      <pc:sldChg chg="modSp mod">
        <pc:chgData name="Andrew Holmes" userId="eb9da5768798d098" providerId="LiveId" clId="{A7EE353F-DC2B-4A05-B6A4-062E63CE2EEB}" dt="2022-09-23T03:35:05.941" v="1669" actId="20577"/>
        <pc:sldMkLst>
          <pc:docMk/>
          <pc:sldMk cId="2701910104" sldId="1870"/>
        </pc:sldMkLst>
        <pc:spChg chg="mod">
          <ac:chgData name="Andrew Holmes" userId="eb9da5768798d098" providerId="LiveId" clId="{A7EE353F-DC2B-4A05-B6A4-062E63CE2EEB}" dt="2022-09-23T03:35:05.941" v="1669" actId="20577"/>
          <ac:spMkLst>
            <pc:docMk/>
            <pc:sldMk cId="2701910104" sldId="1870"/>
            <ac:spMk id="3" creationId="{EF99585A-5E1F-40FA-8E64-BB4F04611657}"/>
          </ac:spMkLst>
        </pc:spChg>
        <pc:spChg chg="mod">
          <ac:chgData name="Andrew Holmes" userId="eb9da5768798d098" providerId="LiveId" clId="{A7EE353F-DC2B-4A05-B6A4-062E63CE2EEB}" dt="2022-09-23T03:29:42.700" v="843" actId="20577"/>
          <ac:spMkLst>
            <pc:docMk/>
            <pc:sldMk cId="2701910104" sldId="1870"/>
            <ac:spMk id="5" creationId="{CF037412-7BC5-4AAA-8ED5-FC377A84CB0C}"/>
          </ac:spMkLst>
        </pc:spChg>
      </pc:sldChg>
      <pc:sldChg chg="addSp delSp modSp mod">
        <pc:chgData name="Andrew Holmes" userId="eb9da5768798d098" providerId="LiveId" clId="{A7EE353F-DC2B-4A05-B6A4-062E63CE2EEB}" dt="2022-09-23T19:59:10.502" v="2708"/>
        <pc:sldMkLst>
          <pc:docMk/>
          <pc:sldMk cId="2671048786" sldId="1872"/>
        </pc:sldMkLst>
        <pc:spChg chg="add mod">
          <ac:chgData name="Andrew Holmes" userId="eb9da5768798d098" providerId="LiveId" clId="{A7EE353F-DC2B-4A05-B6A4-062E63CE2EEB}" dt="2022-09-23T19:59:10.502" v="2708"/>
          <ac:spMkLst>
            <pc:docMk/>
            <pc:sldMk cId="2671048786" sldId="1872"/>
            <ac:spMk id="2" creationId="{DEF700D5-57D9-723D-30E3-0328DDDB4675}"/>
          </ac:spMkLst>
        </pc:spChg>
        <pc:spChg chg="mod">
          <ac:chgData name="Andrew Holmes" userId="eb9da5768798d098" providerId="LiveId" clId="{A7EE353F-DC2B-4A05-B6A4-062E63CE2EEB}" dt="2022-09-23T03:28:24.805" v="807" actId="20577"/>
          <ac:spMkLst>
            <pc:docMk/>
            <pc:sldMk cId="2671048786" sldId="1872"/>
            <ac:spMk id="3" creationId="{87FFCC38-D58E-4E17-AA29-4F5F2A66F1EA}"/>
          </ac:spMkLst>
        </pc:spChg>
        <pc:picChg chg="del">
          <ac:chgData name="Andrew Holmes" userId="eb9da5768798d098" providerId="LiveId" clId="{A7EE353F-DC2B-4A05-B6A4-062E63CE2EEB}" dt="2022-09-23T03:28:28.067" v="808" actId="478"/>
          <ac:picMkLst>
            <pc:docMk/>
            <pc:sldMk cId="2671048786" sldId="1872"/>
            <ac:picMk id="4" creationId="{ABFDA983-19C9-43B0-A7FB-1DF857643D5C}"/>
          </ac:picMkLst>
        </pc:picChg>
      </pc:sldChg>
      <pc:sldChg chg="addSp delSp modSp mod ord">
        <pc:chgData name="Andrew Holmes" userId="eb9da5768798d098" providerId="LiveId" clId="{A7EE353F-DC2B-4A05-B6A4-062E63CE2EEB}" dt="2022-09-23T19:45:01.521" v="2704" actId="14100"/>
        <pc:sldMkLst>
          <pc:docMk/>
          <pc:sldMk cId="1811410728" sldId="1888"/>
        </pc:sldMkLst>
        <pc:spChg chg="add mod">
          <ac:chgData name="Andrew Holmes" userId="eb9da5768798d098" providerId="LiveId" clId="{A7EE353F-DC2B-4A05-B6A4-062E63CE2EEB}" dt="2022-09-23T19:45:01.521" v="2704" actId="14100"/>
          <ac:spMkLst>
            <pc:docMk/>
            <pc:sldMk cId="1811410728" sldId="1888"/>
            <ac:spMk id="2" creationId="{FAE9C44C-0D4D-5AF7-2B33-DE44250C3D41}"/>
          </ac:spMkLst>
        </pc:spChg>
        <pc:spChg chg="mod">
          <ac:chgData name="Andrew Holmes" userId="eb9da5768798d098" providerId="LiveId" clId="{A7EE353F-DC2B-4A05-B6A4-062E63CE2EEB}" dt="2022-09-23T19:44:16.100" v="2643" actId="20577"/>
          <ac:spMkLst>
            <pc:docMk/>
            <pc:sldMk cId="1811410728" sldId="1888"/>
            <ac:spMk id="3" creationId="{00F984E2-31A5-468B-BDD2-9BF3D346F298}"/>
          </ac:spMkLst>
        </pc:spChg>
        <pc:picChg chg="del">
          <ac:chgData name="Andrew Holmes" userId="eb9da5768798d098" providerId="LiveId" clId="{A7EE353F-DC2B-4A05-B6A4-062E63CE2EEB}" dt="2022-09-22T19:51:39.974" v="410" actId="478"/>
          <ac:picMkLst>
            <pc:docMk/>
            <pc:sldMk cId="1811410728" sldId="1888"/>
            <ac:picMk id="8" creationId="{FBA4B65F-47DF-F4F0-1844-795FD6CABCCA}"/>
          </ac:picMkLst>
        </pc:picChg>
      </pc:sldChg>
      <pc:sldChg chg="addSp delSp modSp mod">
        <pc:chgData name="Andrew Holmes" userId="eb9da5768798d098" providerId="LiveId" clId="{A7EE353F-DC2B-4A05-B6A4-062E63CE2EEB}" dt="2022-09-22T19:15:36.463" v="156" actId="27636"/>
        <pc:sldMkLst>
          <pc:docMk/>
          <pc:sldMk cId="1851186468" sldId="1889"/>
        </pc:sldMkLst>
        <pc:spChg chg="mod">
          <ac:chgData name="Andrew Holmes" userId="eb9da5768798d098" providerId="LiveId" clId="{A7EE353F-DC2B-4A05-B6A4-062E63CE2EEB}" dt="2022-09-22T19:15:36.463" v="156" actId="27636"/>
          <ac:spMkLst>
            <pc:docMk/>
            <pc:sldMk cId="1851186468" sldId="1889"/>
            <ac:spMk id="5" creationId="{3E7DA5E5-53BF-3F47-CEC2-092473DAE151}"/>
          </ac:spMkLst>
        </pc:spChg>
        <pc:graphicFrameChg chg="add del mod">
          <ac:chgData name="Andrew Holmes" userId="eb9da5768798d098" providerId="LiveId" clId="{A7EE353F-DC2B-4A05-B6A4-062E63CE2EEB}" dt="2022-09-22T19:14:59.986" v="139" actId="478"/>
          <ac:graphicFrameMkLst>
            <pc:docMk/>
            <pc:sldMk cId="1851186468" sldId="1889"/>
            <ac:graphicFrameMk id="2" creationId="{807D2C31-C2F5-62CA-6F84-2C76BE0DA8CA}"/>
          </ac:graphicFrameMkLst>
        </pc:graphicFrameChg>
      </pc:sldChg>
      <pc:sldChg chg="del ord">
        <pc:chgData name="Andrew Holmes" userId="eb9da5768798d098" providerId="LiveId" clId="{A7EE353F-DC2B-4A05-B6A4-062E63CE2EEB}" dt="2022-09-23T04:51:20.052" v="2003" actId="2696"/>
        <pc:sldMkLst>
          <pc:docMk/>
          <pc:sldMk cId="3998048568" sldId="1890"/>
        </pc:sldMkLst>
      </pc:sldChg>
      <pc:sldChg chg="del">
        <pc:chgData name="Andrew Holmes" userId="eb9da5768798d098" providerId="LiveId" clId="{A7EE353F-DC2B-4A05-B6A4-062E63CE2EEB}" dt="2022-09-23T03:27:49.122" v="750" actId="47"/>
        <pc:sldMkLst>
          <pc:docMk/>
          <pc:sldMk cId="1044385829" sldId="1891"/>
        </pc:sldMkLst>
      </pc:sldChg>
      <pc:sldChg chg="addSp delSp modSp mod ord delAnim">
        <pc:chgData name="Andrew Holmes" userId="eb9da5768798d098" providerId="LiveId" clId="{A7EE353F-DC2B-4A05-B6A4-062E63CE2EEB}" dt="2022-09-23T15:26:02.308" v="2077" actId="20577"/>
        <pc:sldMkLst>
          <pc:docMk/>
          <pc:sldMk cId="4094048016" sldId="1892"/>
        </pc:sldMkLst>
        <pc:spChg chg="add mod">
          <ac:chgData name="Andrew Holmes" userId="eb9da5768798d098" providerId="LiveId" clId="{A7EE353F-DC2B-4A05-B6A4-062E63CE2EEB}" dt="2022-09-23T15:09:45.488" v="2012" actId="1076"/>
          <ac:spMkLst>
            <pc:docMk/>
            <pc:sldMk cId="4094048016" sldId="1892"/>
            <ac:spMk id="2" creationId="{502818A9-B5C4-0CED-50AB-E88BB38380B5}"/>
          </ac:spMkLst>
        </pc:spChg>
        <pc:spChg chg="add mod">
          <ac:chgData name="Andrew Holmes" userId="eb9da5768798d098" providerId="LiveId" clId="{A7EE353F-DC2B-4A05-B6A4-062E63CE2EEB}" dt="2022-09-23T15:20:30.746" v="2014" actId="1076"/>
          <ac:spMkLst>
            <pc:docMk/>
            <pc:sldMk cId="4094048016" sldId="1892"/>
            <ac:spMk id="3" creationId="{019A5A7F-F309-BD3F-DF90-379FE22FF1EE}"/>
          </ac:spMkLst>
        </pc:spChg>
        <pc:spChg chg="mod">
          <ac:chgData name="Andrew Holmes" userId="eb9da5768798d098" providerId="LiveId" clId="{A7EE353F-DC2B-4A05-B6A4-062E63CE2EEB}" dt="2022-09-23T15:26:02.308" v="2077" actId="20577"/>
          <ac:spMkLst>
            <pc:docMk/>
            <pc:sldMk cId="4094048016" sldId="1892"/>
            <ac:spMk id="4" creationId="{2DBBAE1D-08AF-D238-2692-17FEF59ED9EA}"/>
          </ac:spMkLst>
        </pc:spChg>
        <pc:spChg chg="del">
          <ac:chgData name="Andrew Holmes" userId="eb9da5768798d098" providerId="LiveId" clId="{A7EE353F-DC2B-4A05-B6A4-062E63CE2EEB}" dt="2022-09-23T04:51:07.754" v="1999" actId="478"/>
          <ac:spMkLst>
            <pc:docMk/>
            <pc:sldMk cId="4094048016" sldId="1892"/>
            <ac:spMk id="8" creationId="{F57CBA31-96B0-8189-E90E-ED1658A8AD67}"/>
          </ac:spMkLst>
        </pc:spChg>
        <pc:spChg chg="del">
          <ac:chgData name="Andrew Holmes" userId="eb9da5768798d098" providerId="LiveId" clId="{A7EE353F-DC2B-4A05-B6A4-062E63CE2EEB}" dt="2022-09-23T04:51:10.019" v="2000" actId="478"/>
          <ac:spMkLst>
            <pc:docMk/>
            <pc:sldMk cId="4094048016" sldId="1892"/>
            <ac:spMk id="13" creationId="{A41DD5BD-3C45-39E4-63D9-F16FD0F9EC30}"/>
          </ac:spMkLst>
        </pc:spChg>
        <pc:picChg chg="del">
          <ac:chgData name="Andrew Holmes" userId="eb9da5768798d098" providerId="LiveId" clId="{A7EE353F-DC2B-4A05-B6A4-062E63CE2EEB}" dt="2022-09-23T04:51:11.366" v="2001" actId="478"/>
          <ac:picMkLst>
            <pc:docMk/>
            <pc:sldMk cId="4094048016" sldId="1892"/>
            <ac:picMk id="12" creationId="{5148DBE2-F6BC-A20A-2C52-B65FB63D4B1A}"/>
          </ac:picMkLst>
        </pc:picChg>
      </pc:sldChg>
      <pc:sldChg chg="del ord">
        <pc:chgData name="Andrew Holmes" userId="eb9da5768798d098" providerId="LiveId" clId="{A7EE353F-DC2B-4A05-B6A4-062E63CE2EEB}" dt="2022-09-23T04:51:17.538" v="2002" actId="2696"/>
        <pc:sldMkLst>
          <pc:docMk/>
          <pc:sldMk cId="2135332448" sldId="1893"/>
        </pc:sldMkLst>
      </pc:sldChg>
      <pc:sldChg chg="modSp mod chgLayout">
        <pc:chgData name="Andrew Holmes" userId="eb9da5768798d098" providerId="LiveId" clId="{A7EE353F-DC2B-4A05-B6A4-062E63CE2EEB}" dt="2022-09-23T20:01:31.560" v="2715" actId="20577"/>
        <pc:sldMkLst>
          <pc:docMk/>
          <pc:sldMk cId="105250799" sldId="1894"/>
        </pc:sldMkLst>
        <pc:spChg chg="mod ord">
          <ac:chgData name="Andrew Holmes" userId="eb9da5768798d098" providerId="LiveId" clId="{A7EE353F-DC2B-4A05-B6A4-062E63CE2EEB}" dt="2022-09-23T20:01:08.993" v="2709" actId="700"/>
          <ac:spMkLst>
            <pc:docMk/>
            <pc:sldMk cId="105250799" sldId="1894"/>
            <ac:spMk id="5" creationId="{16C16E9E-D606-9EAB-04D8-E8770365B66F}"/>
          </ac:spMkLst>
        </pc:spChg>
        <pc:spChg chg="mod ord">
          <ac:chgData name="Andrew Holmes" userId="eb9da5768798d098" providerId="LiveId" clId="{A7EE353F-DC2B-4A05-B6A4-062E63CE2EEB}" dt="2022-09-23T20:01:31.560" v="2715" actId="20577"/>
          <ac:spMkLst>
            <pc:docMk/>
            <pc:sldMk cId="105250799" sldId="1894"/>
            <ac:spMk id="6" creationId="{ED2F2647-95A7-F2D7-B26B-76319AFC1A2E}"/>
          </ac:spMkLst>
        </pc:spChg>
      </pc:sldChg>
      <pc:sldChg chg="delSp modSp del mod">
        <pc:chgData name="Andrew Holmes" userId="eb9da5768798d098" providerId="LiveId" clId="{A7EE353F-DC2B-4A05-B6A4-062E63CE2EEB}" dt="2022-09-23T03:35:22.892" v="1673" actId="2696"/>
        <pc:sldMkLst>
          <pc:docMk/>
          <pc:sldMk cId="1799808403" sldId="1895"/>
        </pc:sldMkLst>
        <pc:spChg chg="del mod">
          <ac:chgData name="Andrew Holmes" userId="eb9da5768798d098" providerId="LiveId" clId="{A7EE353F-DC2B-4A05-B6A4-062E63CE2EEB}" dt="2022-09-23T03:35:21.243" v="1672"/>
          <ac:spMkLst>
            <pc:docMk/>
            <pc:sldMk cId="1799808403" sldId="1895"/>
            <ac:spMk id="6" creationId="{6184099D-9A73-DD17-B48B-BAA239F033AE}"/>
          </ac:spMkLst>
        </pc:spChg>
      </pc:sldChg>
      <pc:sldChg chg="addSp delSp modSp mod modAnim">
        <pc:chgData name="Andrew Holmes" userId="eb9da5768798d098" providerId="LiveId" clId="{A7EE353F-DC2B-4A05-B6A4-062E63CE2EEB}" dt="2022-09-23T15:32:44.769" v="2338" actId="20577"/>
        <pc:sldMkLst>
          <pc:docMk/>
          <pc:sldMk cId="142603574" sldId="1896"/>
        </pc:sldMkLst>
        <pc:spChg chg="mod">
          <ac:chgData name="Andrew Holmes" userId="eb9da5768798d098" providerId="LiveId" clId="{A7EE353F-DC2B-4A05-B6A4-062E63CE2EEB}" dt="2022-09-23T03:04:32.319" v="517" actId="207"/>
          <ac:spMkLst>
            <pc:docMk/>
            <pc:sldMk cId="142603574" sldId="1896"/>
            <ac:spMk id="2" creationId="{F3EA8A48-57B8-480B-912A-B017D739B4D0}"/>
          </ac:spMkLst>
        </pc:spChg>
        <pc:spChg chg="del">
          <ac:chgData name="Andrew Holmes" userId="eb9da5768798d098" providerId="LiveId" clId="{A7EE353F-DC2B-4A05-B6A4-062E63CE2EEB}" dt="2022-09-23T03:01:42.990" v="493" actId="478"/>
          <ac:spMkLst>
            <pc:docMk/>
            <pc:sldMk cId="142603574" sldId="1896"/>
            <ac:spMk id="3" creationId="{8CAC9E73-2A87-0DF7-3429-0D08BD9D36A1}"/>
          </ac:spMkLst>
        </pc:spChg>
        <pc:spChg chg="add mod">
          <ac:chgData name="Andrew Holmes" userId="eb9da5768798d098" providerId="LiveId" clId="{A7EE353F-DC2B-4A05-B6A4-062E63CE2EEB}" dt="2022-09-23T15:31:35.436" v="2170" actId="20577"/>
          <ac:spMkLst>
            <pc:docMk/>
            <pc:sldMk cId="142603574" sldId="1896"/>
            <ac:spMk id="4" creationId="{D6E5352A-A278-A656-D28E-31D97083898A}"/>
          </ac:spMkLst>
        </pc:spChg>
        <pc:spChg chg="add mod">
          <ac:chgData name="Andrew Holmes" userId="eb9da5768798d098" providerId="LiveId" clId="{A7EE353F-DC2B-4A05-B6A4-062E63CE2EEB}" dt="2022-09-23T15:32:44.769" v="2338" actId="20577"/>
          <ac:spMkLst>
            <pc:docMk/>
            <pc:sldMk cId="142603574" sldId="1896"/>
            <ac:spMk id="5" creationId="{2B0ACC18-398E-54F7-3E6D-C14AE945483F}"/>
          </ac:spMkLst>
        </pc:spChg>
        <pc:spChg chg="mod">
          <ac:chgData name="Andrew Holmes" userId="eb9da5768798d098" providerId="LiveId" clId="{A7EE353F-DC2B-4A05-B6A4-062E63CE2EEB}" dt="2022-09-23T03:05:13.133" v="545" actId="5793"/>
          <ac:spMkLst>
            <pc:docMk/>
            <pc:sldMk cId="142603574" sldId="1896"/>
            <ac:spMk id="16" creationId="{82B839A9-BE4F-40C7-ABA3-682B626FFB08}"/>
          </ac:spMkLst>
        </pc:spChg>
        <pc:picChg chg="add mod">
          <ac:chgData name="Andrew Holmes" userId="eb9da5768798d098" providerId="LiveId" clId="{A7EE353F-DC2B-4A05-B6A4-062E63CE2EEB}" dt="2022-09-23T15:30:24.374" v="2133" actId="1440"/>
          <ac:picMkLst>
            <pc:docMk/>
            <pc:sldMk cId="142603574" sldId="1896"/>
            <ac:picMk id="3" creationId="{D94F0D2B-690A-0436-ABF8-D9B5D7AF8ED2}"/>
          </ac:picMkLst>
        </pc:picChg>
      </pc:sldChg>
      <pc:sldChg chg="addSp delSp modSp mod modAnim">
        <pc:chgData name="Andrew Holmes" userId="eb9da5768798d098" providerId="LiveId" clId="{A7EE353F-DC2B-4A05-B6A4-062E63CE2EEB}" dt="2022-09-23T03:23:04.946" v="604"/>
        <pc:sldMkLst>
          <pc:docMk/>
          <pc:sldMk cId="2287041601" sldId="1897"/>
        </pc:sldMkLst>
        <pc:spChg chg="mod">
          <ac:chgData name="Andrew Holmes" userId="eb9da5768798d098" providerId="LiveId" clId="{A7EE353F-DC2B-4A05-B6A4-062E63CE2EEB}" dt="2022-09-23T03:04:50.633" v="541" actId="207"/>
          <ac:spMkLst>
            <pc:docMk/>
            <pc:sldMk cId="2287041601" sldId="1897"/>
            <ac:spMk id="2" creationId="{F3EA8A48-57B8-480B-912A-B017D739B4D0}"/>
          </ac:spMkLst>
        </pc:spChg>
        <pc:spChg chg="add mod">
          <ac:chgData name="Andrew Holmes" userId="eb9da5768798d098" providerId="LiveId" clId="{A7EE353F-DC2B-4A05-B6A4-062E63CE2EEB}" dt="2022-09-23T03:22:22.463" v="597" actId="208"/>
          <ac:spMkLst>
            <pc:docMk/>
            <pc:sldMk cId="2287041601" sldId="1897"/>
            <ac:spMk id="5" creationId="{CD18EB0F-840F-0A71-C566-981CCB28949F}"/>
          </ac:spMkLst>
        </pc:spChg>
        <pc:spChg chg="add mod">
          <ac:chgData name="Andrew Holmes" userId="eb9da5768798d098" providerId="LiveId" clId="{A7EE353F-DC2B-4A05-B6A4-062E63CE2EEB}" dt="2022-09-23T03:22:55.474" v="601" actId="1076"/>
          <ac:spMkLst>
            <pc:docMk/>
            <pc:sldMk cId="2287041601" sldId="1897"/>
            <ac:spMk id="6" creationId="{691B1C20-4442-0BD9-7B3F-5F8E45567FE1}"/>
          </ac:spMkLst>
        </pc:spChg>
        <pc:spChg chg="add mod">
          <ac:chgData name="Andrew Holmes" userId="eb9da5768798d098" providerId="LiveId" clId="{A7EE353F-DC2B-4A05-B6A4-062E63CE2EEB}" dt="2022-09-23T03:22:59.225" v="603" actId="1076"/>
          <ac:spMkLst>
            <pc:docMk/>
            <pc:sldMk cId="2287041601" sldId="1897"/>
            <ac:spMk id="7" creationId="{8C83D01A-F9C5-6B8D-4366-4AB132801361}"/>
          </ac:spMkLst>
        </pc:spChg>
        <pc:spChg chg="mod">
          <ac:chgData name="Andrew Holmes" userId="eb9da5768798d098" providerId="LiveId" clId="{A7EE353F-DC2B-4A05-B6A4-062E63CE2EEB}" dt="2022-09-23T03:20:52.325" v="590" actId="255"/>
          <ac:spMkLst>
            <pc:docMk/>
            <pc:sldMk cId="2287041601" sldId="1897"/>
            <ac:spMk id="16" creationId="{82B839A9-BE4F-40C7-ABA3-682B626FFB08}"/>
          </ac:spMkLst>
        </pc:spChg>
        <pc:picChg chg="add mod">
          <ac:chgData name="Andrew Holmes" userId="eb9da5768798d098" providerId="LiveId" clId="{A7EE353F-DC2B-4A05-B6A4-062E63CE2EEB}" dt="2022-09-23T03:21:39.476" v="593"/>
          <ac:picMkLst>
            <pc:docMk/>
            <pc:sldMk cId="2287041601" sldId="1897"/>
            <ac:picMk id="3" creationId="{5E8A856B-D550-7818-8E37-8D86547816B2}"/>
          </ac:picMkLst>
        </pc:picChg>
        <pc:picChg chg="del">
          <ac:chgData name="Andrew Holmes" userId="eb9da5768798d098" providerId="LiveId" clId="{A7EE353F-DC2B-4A05-B6A4-062E63CE2EEB}" dt="2022-09-23T03:04:56.214" v="542" actId="478"/>
          <ac:picMkLst>
            <pc:docMk/>
            <pc:sldMk cId="2287041601" sldId="1897"/>
            <ac:picMk id="4" creationId="{132260C0-5E48-E503-B370-64DAC2F482AF}"/>
          </ac:picMkLst>
        </pc:picChg>
      </pc:sldChg>
      <pc:sldChg chg="del">
        <pc:chgData name="Andrew Holmes" userId="eb9da5768798d098" providerId="LiveId" clId="{A7EE353F-DC2B-4A05-B6A4-062E63CE2EEB}" dt="2022-09-23T03:26:58.280" v="733" actId="2696"/>
        <pc:sldMkLst>
          <pc:docMk/>
          <pc:sldMk cId="80912395" sldId="1898"/>
        </pc:sldMkLst>
      </pc:sldChg>
      <pc:sldChg chg="del">
        <pc:chgData name="Andrew Holmes" userId="eb9da5768798d098" providerId="LiveId" clId="{A7EE353F-DC2B-4A05-B6A4-062E63CE2EEB}" dt="2022-09-23T03:27:00.421" v="734" actId="2696"/>
        <pc:sldMkLst>
          <pc:docMk/>
          <pc:sldMk cId="3469540251" sldId="1899"/>
        </pc:sldMkLst>
      </pc:sldChg>
      <pc:sldChg chg="addSp modSp new mod modAnim">
        <pc:chgData name="Andrew Holmes" userId="eb9da5768798d098" providerId="LiveId" clId="{A7EE353F-DC2B-4A05-B6A4-062E63CE2EEB}" dt="2022-09-23T04:46:39.595" v="1675" actId="207"/>
        <pc:sldMkLst>
          <pc:docMk/>
          <pc:sldMk cId="3168074793" sldId="1900"/>
        </pc:sldMkLst>
        <pc:spChg chg="mod">
          <ac:chgData name="Andrew Holmes" userId="eb9da5768798d098" providerId="LiveId" clId="{A7EE353F-DC2B-4A05-B6A4-062E63CE2EEB}" dt="2022-09-23T03:26:04.433" v="717" actId="20577"/>
          <ac:spMkLst>
            <pc:docMk/>
            <pc:sldMk cId="3168074793" sldId="1900"/>
            <ac:spMk id="2" creationId="{7B05E5B5-8E70-D70F-BB9A-B44C2538AB07}"/>
          </ac:spMkLst>
        </pc:spChg>
        <pc:spChg chg="mod">
          <ac:chgData name="Andrew Holmes" userId="eb9da5768798d098" providerId="LiveId" clId="{A7EE353F-DC2B-4A05-B6A4-062E63CE2EEB}" dt="2022-09-23T04:46:39.595" v="1675" actId="207"/>
          <ac:spMkLst>
            <pc:docMk/>
            <pc:sldMk cId="3168074793" sldId="1900"/>
            <ac:spMk id="3" creationId="{47E35A37-FD31-19CD-D7C7-29388E7AD562}"/>
          </ac:spMkLst>
        </pc:spChg>
        <pc:spChg chg="add mod">
          <ac:chgData name="Andrew Holmes" userId="eb9da5768798d098" providerId="LiveId" clId="{A7EE353F-DC2B-4A05-B6A4-062E63CE2EEB}" dt="2022-09-23T03:26:45.936" v="731" actId="403"/>
          <ac:spMkLst>
            <pc:docMk/>
            <pc:sldMk cId="3168074793" sldId="1900"/>
            <ac:spMk id="4" creationId="{CEAB2C52-712E-1790-637B-6CB9938C90AB}"/>
          </ac:spMkLst>
        </pc:spChg>
      </pc:sldChg>
      <pc:sldChg chg="modSp new mod">
        <pc:chgData name="Andrew Holmes" userId="eb9da5768798d098" providerId="LiveId" clId="{A7EE353F-DC2B-4A05-B6A4-062E63CE2EEB}" dt="2022-09-23T04:48:27.223" v="1882" actId="6549"/>
        <pc:sldMkLst>
          <pc:docMk/>
          <pc:sldMk cId="990075887" sldId="1901"/>
        </pc:sldMkLst>
        <pc:spChg chg="mod">
          <ac:chgData name="Andrew Holmes" userId="eb9da5768798d098" providerId="LiveId" clId="{A7EE353F-DC2B-4A05-B6A4-062E63CE2EEB}" dt="2022-09-23T04:48:27.223" v="1882" actId="6549"/>
          <ac:spMkLst>
            <pc:docMk/>
            <pc:sldMk cId="990075887" sldId="1901"/>
            <ac:spMk id="2" creationId="{FA1885BC-3499-19F6-60A1-F12A178FBB28}"/>
          </ac:spMkLst>
        </pc:spChg>
        <pc:spChg chg="mod">
          <ac:chgData name="Andrew Holmes" userId="eb9da5768798d098" providerId="LiveId" clId="{A7EE353F-DC2B-4A05-B6A4-062E63CE2EEB}" dt="2022-09-23T04:46:53.266" v="1690" actId="207"/>
          <ac:spMkLst>
            <pc:docMk/>
            <pc:sldMk cId="990075887" sldId="1901"/>
            <ac:spMk id="3" creationId="{4BBE0947-CD8E-228C-4D3B-8798644F3E6A}"/>
          </ac:spMkLst>
        </pc:spChg>
      </pc:sldChg>
      <pc:sldChg chg="addSp delSp modSp new mod modAnim">
        <pc:chgData name="Andrew Holmes" userId="eb9da5768798d098" providerId="LiveId" clId="{A7EE353F-DC2B-4A05-B6A4-062E63CE2EEB}" dt="2022-09-23T04:49:15.786" v="1953" actId="1036"/>
        <pc:sldMkLst>
          <pc:docMk/>
          <pc:sldMk cId="49592129" sldId="1902"/>
        </pc:sldMkLst>
        <pc:spChg chg="del">
          <ac:chgData name="Andrew Holmes" userId="eb9da5768798d098" providerId="LiveId" clId="{A7EE353F-DC2B-4A05-B6A4-062E63CE2EEB}" dt="2022-09-23T04:49:12.722" v="1928" actId="478"/>
          <ac:spMkLst>
            <pc:docMk/>
            <pc:sldMk cId="49592129" sldId="1902"/>
            <ac:spMk id="2" creationId="{AB6AD178-C4B2-E88B-30D6-CF1378EE40BC}"/>
          </ac:spMkLst>
        </pc:spChg>
        <pc:spChg chg="mod">
          <ac:chgData name="Andrew Holmes" userId="eb9da5768798d098" providerId="LiveId" clId="{A7EE353F-DC2B-4A05-B6A4-062E63CE2EEB}" dt="2022-09-23T04:49:07.672" v="1927" actId="20577"/>
          <ac:spMkLst>
            <pc:docMk/>
            <pc:sldMk cId="49592129" sldId="1902"/>
            <ac:spMk id="3" creationId="{A5EBCD1B-86DE-7390-5869-F145F0D36F85}"/>
          </ac:spMkLst>
        </pc:spChg>
        <pc:picChg chg="add mod">
          <ac:chgData name="Andrew Holmes" userId="eb9da5768798d098" providerId="LiveId" clId="{A7EE353F-DC2B-4A05-B6A4-062E63CE2EEB}" dt="2022-09-23T04:49:15.786" v="1953" actId="1036"/>
          <ac:picMkLst>
            <pc:docMk/>
            <pc:sldMk cId="49592129" sldId="1902"/>
            <ac:picMk id="4" creationId="{1A75AF2C-D733-D0B8-524E-E8C26115E756}"/>
          </ac:picMkLst>
        </pc:picChg>
      </pc:sldChg>
      <pc:sldChg chg="addSp modSp new mod">
        <pc:chgData name="Andrew Holmes" userId="eb9da5768798d098" providerId="LiveId" clId="{A7EE353F-DC2B-4A05-B6A4-062E63CE2EEB}" dt="2022-09-23T04:50:49.246" v="1987" actId="1076"/>
        <pc:sldMkLst>
          <pc:docMk/>
          <pc:sldMk cId="1455595505" sldId="1903"/>
        </pc:sldMkLst>
        <pc:spChg chg="mod">
          <ac:chgData name="Andrew Holmes" userId="eb9da5768798d098" providerId="LiveId" clId="{A7EE353F-DC2B-4A05-B6A4-062E63CE2EEB}" dt="2022-09-23T04:49:36.967" v="1984" actId="207"/>
          <ac:spMkLst>
            <pc:docMk/>
            <pc:sldMk cId="1455595505" sldId="1903"/>
            <ac:spMk id="3" creationId="{7E2EA6D2-6F3A-13E6-EB8A-90F1DB203040}"/>
          </ac:spMkLst>
        </pc:spChg>
        <pc:picChg chg="add mod">
          <ac:chgData name="Andrew Holmes" userId="eb9da5768798d098" providerId="LiveId" clId="{A7EE353F-DC2B-4A05-B6A4-062E63CE2EEB}" dt="2022-09-23T04:50:49.246" v="1987" actId="1076"/>
          <ac:picMkLst>
            <pc:docMk/>
            <pc:sldMk cId="1455595505" sldId="1903"/>
            <ac:picMk id="1026" creationId="{FC111076-315F-D451-21CE-B41AD52DEA15}"/>
          </ac:picMkLst>
        </pc:picChg>
      </pc:sldChg>
      <pc:sldChg chg="addSp delSp modSp new mod">
        <pc:chgData name="Andrew Holmes" userId="eb9da5768798d098" providerId="LiveId" clId="{A7EE353F-DC2B-4A05-B6A4-062E63CE2EEB}" dt="2022-09-23T15:26:13.290" v="2127" actId="20577"/>
        <pc:sldMkLst>
          <pc:docMk/>
          <pc:sldMk cId="207248676" sldId="1904"/>
        </pc:sldMkLst>
        <pc:spChg chg="add del">
          <ac:chgData name="Andrew Holmes" userId="eb9da5768798d098" providerId="LiveId" clId="{A7EE353F-DC2B-4A05-B6A4-062E63CE2EEB}" dt="2022-09-23T15:21:02.691" v="2018"/>
          <ac:spMkLst>
            <pc:docMk/>
            <pc:sldMk cId="207248676" sldId="1904"/>
            <ac:spMk id="2" creationId="{24AE19ED-84E7-592B-E408-09B7B7CE25C2}"/>
          </ac:spMkLst>
        </pc:spChg>
        <pc:spChg chg="mod">
          <ac:chgData name="Andrew Holmes" userId="eb9da5768798d098" providerId="LiveId" clId="{A7EE353F-DC2B-4A05-B6A4-062E63CE2EEB}" dt="2022-09-23T15:26:13.290" v="2127" actId="20577"/>
          <ac:spMkLst>
            <pc:docMk/>
            <pc:sldMk cId="207248676" sldId="1904"/>
            <ac:spMk id="4" creationId="{AE734725-9CCA-5767-CBC0-266023CA0390}"/>
          </ac:spMkLst>
        </pc:spChg>
        <pc:spChg chg="add del mod">
          <ac:chgData name="Andrew Holmes" userId="eb9da5768798d098" providerId="LiveId" clId="{A7EE353F-DC2B-4A05-B6A4-062E63CE2EEB}" dt="2022-09-23T15:21:56.676" v="2029" actId="14100"/>
          <ac:spMkLst>
            <pc:docMk/>
            <pc:sldMk cId="207248676" sldId="1904"/>
            <ac:spMk id="5" creationId="{1191FE33-D7CF-ADE6-DB56-87EA3BE5714B}"/>
          </ac:spMkLst>
        </pc:spChg>
      </pc:sldChg>
      <pc:sldChg chg="addSp delSp modSp add mod">
        <pc:chgData name="Andrew Holmes" userId="eb9da5768798d098" providerId="LiveId" clId="{A7EE353F-DC2B-4A05-B6A4-062E63CE2EEB}" dt="2022-09-23T19:34:04.388" v="2484" actId="207"/>
        <pc:sldMkLst>
          <pc:docMk/>
          <pc:sldMk cId="3999977667" sldId="1905"/>
        </pc:sldMkLst>
        <pc:spChg chg="mod">
          <ac:chgData name="Andrew Holmes" userId="eb9da5768798d098" providerId="LiveId" clId="{A7EE353F-DC2B-4A05-B6A4-062E63CE2EEB}" dt="2022-09-23T19:34:04.388" v="2484" actId="207"/>
          <ac:spMkLst>
            <pc:docMk/>
            <pc:sldMk cId="3999977667" sldId="1905"/>
            <ac:spMk id="4" creationId="{D6E5352A-A278-A656-D28E-31D97083898A}"/>
          </ac:spMkLst>
        </pc:spChg>
        <pc:spChg chg="mod">
          <ac:chgData name="Andrew Holmes" userId="eb9da5768798d098" providerId="LiveId" clId="{A7EE353F-DC2B-4A05-B6A4-062E63CE2EEB}" dt="2022-09-23T15:34:42.467" v="2467" actId="20577"/>
          <ac:spMkLst>
            <pc:docMk/>
            <pc:sldMk cId="3999977667" sldId="1905"/>
            <ac:spMk id="5" creationId="{2B0ACC18-398E-54F7-3E6D-C14AE945483F}"/>
          </ac:spMkLst>
        </pc:spChg>
        <pc:picChg chg="del">
          <ac:chgData name="Andrew Holmes" userId="eb9da5768798d098" providerId="LiveId" clId="{A7EE353F-DC2B-4A05-B6A4-062E63CE2EEB}" dt="2022-09-23T15:34:05.443" v="2349" actId="478"/>
          <ac:picMkLst>
            <pc:docMk/>
            <pc:sldMk cId="3999977667" sldId="1905"/>
            <ac:picMk id="3" creationId="{D94F0D2B-690A-0436-ABF8-D9B5D7AF8ED2}"/>
          </ac:picMkLst>
        </pc:picChg>
        <pc:picChg chg="add mod">
          <ac:chgData name="Andrew Holmes" userId="eb9da5768798d098" providerId="LiveId" clId="{A7EE353F-DC2B-4A05-B6A4-062E63CE2EEB}" dt="2022-09-23T15:34:13.473" v="2353" actId="1076"/>
          <ac:picMkLst>
            <pc:docMk/>
            <pc:sldMk cId="3999977667" sldId="1905"/>
            <ac:picMk id="2050" creationId="{DC3FDD81-C40D-2D64-AC55-3B7B5BE98B59}"/>
          </ac:picMkLst>
        </pc:picChg>
      </pc:sldChg>
      <pc:sldChg chg="addSp delSp modSp add mod">
        <pc:chgData name="Andrew Holmes" userId="eb9da5768798d098" providerId="LiveId" clId="{A7EE353F-DC2B-4A05-B6A4-062E63CE2EEB}" dt="2022-09-23T19:50:40.696" v="2706" actId="1076"/>
        <pc:sldMkLst>
          <pc:docMk/>
          <pc:sldMk cId="2807092090" sldId="1906"/>
        </pc:sldMkLst>
        <pc:spChg chg="mod">
          <ac:chgData name="Andrew Holmes" userId="eb9da5768798d098" providerId="LiveId" clId="{A7EE353F-DC2B-4A05-B6A4-062E63CE2EEB}" dt="2022-09-23T19:33:46.490" v="2479" actId="207"/>
          <ac:spMkLst>
            <pc:docMk/>
            <pc:sldMk cId="2807092090" sldId="1906"/>
            <ac:spMk id="4" creationId="{D6E5352A-A278-A656-D28E-31D97083898A}"/>
          </ac:spMkLst>
        </pc:spChg>
        <pc:spChg chg="mod">
          <ac:chgData name="Andrew Holmes" userId="eb9da5768798d098" providerId="LiveId" clId="{A7EE353F-DC2B-4A05-B6A4-062E63CE2EEB}" dt="2022-09-23T19:35:07.983" v="2641" actId="20577"/>
          <ac:spMkLst>
            <pc:docMk/>
            <pc:sldMk cId="2807092090" sldId="1906"/>
            <ac:spMk id="5" creationId="{2B0ACC18-398E-54F7-3E6D-C14AE945483F}"/>
          </ac:spMkLst>
        </pc:spChg>
        <pc:picChg chg="add mod">
          <ac:chgData name="Andrew Holmes" userId="eb9da5768798d098" providerId="LiveId" clId="{A7EE353F-DC2B-4A05-B6A4-062E63CE2EEB}" dt="2022-09-23T19:50:40.696" v="2706" actId="1076"/>
          <ac:picMkLst>
            <pc:docMk/>
            <pc:sldMk cId="2807092090" sldId="1906"/>
            <ac:picMk id="3" creationId="{89A67529-A01A-71AE-3E6C-23C4822F303C}"/>
          </ac:picMkLst>
        </pc:picChg>
        <pc:picChg chg="del">
          <ac:chgData name="Andrew Holmes" userId="eb9da5768798d098" providerId="LiveId" clId="{A7EE353F-DC2B-4A05-B6A4-062E63CE2EEB}" dt="2022-09-23T19:35:09.646" v="2642" actId="478"/>
          <ac:picMkLst>
            <pc:docMk/>
            <pc:sldMk cId="2807092090" sldId="1906"/>
            <ac:picMk id="2050" creationId="{DC3FDD81-C40D-2D64-AC55-3B7B5BE98B59}"/>
          </ac:picMkLst>
        </pc:picChg>
      </pc:sldChg>
    </pc:docChg>
  </pc:docChgLst>
  <pc:docChgLst>
    <pc:chgData name="Andrew Holmes" userId="eb9da5768798d098" providerId="LiveId" clId="{78ABE1B5-A4FE-49EF-BA0B-FDFDEF096C42}"/>
    <pc:docChg chg="undo custSel addSld delSld modSld sldOrd modSection">
      <pc:chgData name="Andrew Holmes" userId="eb9da5768798d098" providerId="LiveId" clId="{78ABE1B5-A4FE-49EF-BA0B-FDFDEF096C42}" dt="2022-09-17T00:28:57.140" v="4183" actId="20577"/>
      <pc:docMkLst>
        <pc:docMk/>
      </pc:docMkLst>
      <pc:sldChg chg="addSp delSp modSp mod modAnim">
        <pc:chgData name="Andrew Holmes" userId="eb9da5768798d098" providerId="LiveId" clId="{78ABE1B5-A4FE-49EF-BA0B-FDFDEF096C42}" dt="2022-09-15T05:06:57.523" v="3011"/>
        <pc:sldMkLst>
          <pc:docMk/>
          <pc:sldMk cId="3174066405" sldId="1867"/>
        </pc:sldMkLst>
        <pc:spChg chg="mod">
          <ac:chgData name="Andrew Holmes" userId="eb9da5768798d098" providerId="LiveId" clId="{78ABE1B5-A4FE-49EF-BA0B-FDFDEF096C42}" dt="2022-09-15T05:03:40.969" v="2985" actId="20577"/>
          <ac:spMkLst>
            <pc:docMk/>
            <pc:sldMk cId="3174066405" sldId="1867"/>
            <ac:spMk id="2" creationId="{3F36812B-2065-4A2B-B59B-8957022687BC}"/>
          </ac:spMkLst>
        </pc:spChg>
        <pc:spChg chg="mod">
          <ac:chgData name="Andrew Holmes" userId="eb9da5768798d098" providerId="LiveId" clId="{78ABE1B5-A4FE-49EF-BA0B-FDFDEF096C42}" dt="2022-09-13T22:44:41.173" v="11" actId="5793"/>
          <ac:spMkLst>
            <pc:docMk/>
            <pc:sldMk cId="3174066405" sldId="1867"/>
            <ac:spMk id="5" creationId="{E8C5EA60-12FC-4FB7-9CED-CDC28177F4B1}"/>
          </ac:spMkLst>
        </pc:spChg>
        <pc:picChg chg="add mod modCrop">
          <ac:chgData name="Andrew Holmes" userId="eb9da5768798d098" providerId="LiveId" clId="{78ABE1B5-A4FE-49EF-BA0B-FDFDEF096C42}" dt="2022-09-15T05:06:46.547" v="3008" actId="1076"/>
          <ac:picMkLst>
            <pc:docMk/>
            <pc:sldMk cId="3174066405" sldId="1867"/>
            <ac:picMk id="4" creationId="{45D7C634-9A84-5C89-82CA-F22F7A693209}"/>
          </ac:picMkLst>
        </pc:picChg>
        <pc:picChg chg="add del mod">
          <ac:chgData name="Andrew Holmes" userId="eb9da5768798d098" providerId="LiveId" clId="{78ABE1B5-A4FE-49EF-BA0B-FDFDEF096C42}" dt="2022-09-14T04:45:06.332" v="561" actId="21"/>
          <ac:picMkLst>
            <pc:docMk/>
            <pc:sldMk cId="3174066405" sldId="1867"/>
            <ac:picMk id="4" creationId="{CBEE12C4-310E-E7D4-A353-65425D7C22AC}"/>
          </ac:picMkLst>
        </pc:picChg>
        <pc:picChg chg="add mod">
          <ac:chgData name="Andrew Holmes" userId="eb9da5768798d098" providerId="LiveId" clId="{78ABE1B5-A4FE-49EF-BA0B-FDFDEF096C42}" dt="2022-09-14T04:44:59.612" v="560" actId="1076"/>
          <ac:picMkLst>
            <pc:docMk/>
            <pc:sldMk cId="3174066405" sldId="1867"/>
            <ac:picMk id="7" creationId="{0E071EAF-F837-AA53-229B-52838EAFD1E0}"/>
          </ac:picMkLst>
        </pc:picChg>
        <pc:picChg chg="add mod modCrop">
          <ac:chgData name="Andrew Holmes" userId="eb9da5768798d098" providerId="LiveId" clId="{78ABE1B5-A4FE-49EF-BA0B-FDFDEF096C42}" dt="2022-09-15T05:06:33.798" v="3005" actId="1076"/>
          <ac:picMkLst>
            <pc:docMk/>
            <pc:sldMk cId="3174066405" sldId="1867"/>
            <ac:picMk id="8" creationId="{58DCEF06-7F85-B9C7-93EB-CF12F34074D1}"/>
          </ac:picMkLst>
        </pc:picChg>
        <pc:picChg chg="add mod modCrop">
          <ac:chgData name="Andrew Holmes" userId="eb9da5768798d098" providerId="LiveId" clId="{78ABE1B5-A4FE-49EF-BA0B-FDFDEF096C42}" dt="2022-09-15T05:06:21.263" v="3003" actId="1076"/>
          <ac:picMkLst>
            <pc:docMk/>
            <pc:sldMk cId="3174066405" sldId="1867"/>
            <ac:picMk id="10" creationId="{36F6A3F4-C0EE-17EC-2D09-2F68F2161F8F}"/>
          </ac:picMkLst>
        </pc:picChg>
      </pc:sldChg>
      <pc:sldChg chg="modSp mod">
        <pc:chgData name="Andrew Holmes" userId="eb9da5768798d098" providerId="LiveId" clId="{78ABE1B5-A4FE-49EF-BA0B-FDFDEF096C42}" dt="2022-09-13T22:49:25.402" v="240" actId="113"/>
        <pc:sldMkLst>
          <pc:docMk/>
          <pc:sldMk cId="85230843" sldId="1868"/>
        </pc:sldMkLst>
        <pc:spChg chg="mod">
          <ac:chgData name="Andrew Holmes" userId="eb9da5768798d098" providerId="LiveId" clId="{78ABE1B5-A4FE-49EF-BA0B-FDFDEF096C42}" dt="2022-09-13T22:45:15.867" v="32" actId="1076"/>
          <ac:spMkLst>
            <pc:docMk/>
            <pc:sldMk cId="85230843" sldId="1868"/>
            <ac:spMk id="4" creationId="{FD9E38B3-4686-8247-9625-49018D29F408}"/>
          </ac:spMkLst>
        </pc:spChg>
        <pc:spChg chg="mod">
          <ac:chgData name="Andrew Holmes" userId="eb9da5768798d098" providerId="LiveId" clId="{78ABE1B5-A4FE-49EF-BA0B-FDFDEF096C42}" dt="2022-09-13T22:49:25.402" v="240" actId="113"/>
          <ac:spMkLst>
            <pc:docMk/>
            <pc:sldMk cId="85230843" sldId="1868"/>
            <ac:spMk id="6" creationId="{7DCBA01B-ECA4-4938-872A-B38BEB13AC06}"/>
          </ac:spMkLst>
        </pc:spChg>
      </pc:sldChg>
      <pc:sldChg chg="addSp delSp modSp mod ord">
        <pc:chgData name="Andrew Holmes" userId="eb9da5768798d098" providerId="LiveId" clId="{78ABE1B5-A4FE-49EF-BA0B-FDFDEF096C42}" dt="2022-09-16T20:07:29.910" v="4066" actId="1076"/>
        <pc:sldMkLst>
          <pc:docMk/>
          <pc:sldMk cId="551686880" sldId="1869"/>
        </pc:sldMkLst>
        <pc:spChg chg="add mod">
          <ac:chgData name="Andrew Holmes" userId="eb9da5768798d098" providerId="LiveId" clId="{78ABE1B5-A4FE-49EF-BA0B-FDFDEF096C42}" dt="2022-09-16T20:07:27.180" v="4065" actId="1076"/>
          <ac:spMkLst>
            <pc:docMk/>
            <pc:sldMk cId="551686880" sldId="1869"/>
            <ac:spMk id="2" creationId="{DFDBFA59-D589-9FED-7821-5B4725812CA3}"/>
          </ac:spMkLst>
        </pc:spChg>
        <pc:spChg chg="mod">
          <ac:chgData name="Andrew Holmes" userId="eb9da5768798d098" providerId="LiveId" clId="{78ABE1B5-A4FE-49EF-BA0B-FDFDEF096C42}" dt="2022-09-16T20:07:29.910" v="4066" actId="1076"/>
          <ac:spMkLst>
            <pc:docMk/>
            <pc:sldMk cId="551686880" sldId="1869"/>
            <ac:spMk id="4" creationId="{048FBE6B-DC67-4E64-80F4-CADE978D2FE3}"/>
          </ac:spMkLst>
        </pc:spChg>
        <pc:spChg chg="mod">
          <ac:chgData name="Andrew Holmes" userId="eb9da5768798d098" providerId="LiveId" clId="{78ABE1B5-A4FE-49EF-BA0B-FDFDEF096C42}" dt="2022-09-16T20:07:22.895" v="4064" actId="1076"/>
          <ac:spMkLst>
            <pc:docMk/>
            <pc:sldMk cId="551686880" sldId="1869"/>
            <ac:spMk id="10" creationId="{3E90A16C-1235-4DE1-9AE7-2F7599C83F90}"/>
          </ac:spMkLst>
        </pc:spChg>
        <pc:graphicFrameChg chg="del">
          <ac:chgData name="Andrew Holmes" userId="eb9da5768798d098" providerId="LiveId" clId="{78ABE1B5-A4FE-49EF-BA0B-FDFDEF096C42}" dt="2022-09-15T05:00:21.508" v="2762" actId="478"/>
          <ac:graphicFrameMkLst>
            <pc:docMk/>
            <pc:sldMk cId="551686880" sldId="1869"/>
            <ac:graphicFrameMk id="7" creationId="{AD3D3348-39B0-440D-88BE-1A8FA9891931}"/>
          </ac:graphicFrameMkLst>
        </pc:graphicFrameChg>
        <pc:picChg chg="add mod">
          <ac:chgData name="Andrew Holmes" userId="eb9da5768798d098" providerId="LiveId" clId="{78ABE1B5-A4FE-49EF-BA0B-FDFDEF096C42}" dt="2022-09-16T18:43:11.664" v="3090" actId="1076"/>
          <ac:picMkLst>
            <pc:docMk/>
            <pc:sldMk cId="551686880" sldId="1869"/>
            <ac:picMk id="3" creationId="{73F3F846-498D-BE56-E418-E3022C13B52B}"/>
          </ac:picMkLst>
        </pc:picChg>
      </pc:sldChg>
      <pc:sldChg chg="modSp add del mod">
        <pc:chgData name="Andrew Holmes" userId="eb9da5768798d098" providerId="LiveId" clId="{78ABE1B5-A4FE-49EF-BA0B-FDFDEF096C42}" dt="2022-09-17T00:28:57.140" v="4183" actId="20577"/>
        <pc:sldMkLst>
          <pc:docMk/>
          <pc:sldMk cId="2701910104" sldId="1870"/>
        </pc:sldMkLst>
        <pc:spChg chg="mod">
          <ac:chgData name="Andrew Holmes" userId="eb9da5768798d098" providerId="LiveId" clId="{78ABE1B5-A4FE-49EF-BA0B-FDFDEF096C42}" dt="2022-09-17T00:28:57.140" v="4183" actId="20577"/>
          <ac:spMkLst>
            <pc:docMk/>
            <pc:sldMk cId="2701910104" sldId="1870"/>
            <ac:spMk id="3" creationId="{EF99585A-5E1F-40FA-8E64-BB4F04611657}"/>
          </ac:spMkLst>
        </pc:spChg>
        <pc:spChg chg="mod">
          <ac:chgData name="Andrew Holmes" userId="eb9da5768798d098" providerId="LiveId" clId="{78ABE1B5-A4FE-49EF-BA0B-FDFDEF096C42}" dt="2022-09-14T19:00:18.987" v="1662" actId="20577"/>
          <ac:spMkLst>
            <pc:docMk/>
            <pc:sldMk cId="2701910104" sldId="1870"/>
            <ac:spMk id="5" creationId="{CF037412-7BC5-4AAA-8ED5-FC377A84CB0C}"/>
          </ac:spMkLst>
        </pc:spChg>
      </pc:sldChg>
      <pc:sldChg chg="delSp modSp del mod ord modAnim">
        <pc:chgData name="Andrew Holmes" userId="eb9da5768798d098" providerId="LiveId" clId="{78ABE1B5-A4FE-49EF-BA0B-FDFDEF096C42}" dt="2022-09-16T19:58:36.353" v="3502" actId="2696"/>
        <pc:sldMkLst>
          <pc:docMk/>
          <pc:sldMk cId="3477364328" sldId="1871"/>
        </pc:sldMkLst>
        <pc:spChg chg="mod">
          <ac:chgData name="Andrew Holmes" userId="eb9da5768798d098" providerId="LiveId" clId="{78ABE1B5-A4FE-49EF-BA0B-FDFDEF096C42}" dt="2022-09-13T22:50:09.010" v="281" actId="20577"/>
          <ac:spMkLst>
            <pc:docMk/>
            <pc:sldMk cId="3477364328" sldId="1871"/>
            <ac:spMk id="2" creationId="{F3EA8A48-57B8-480B-912A-B017D739B4D0}"/>
          </ac:spMkLst>
        </pc:spChg>
        <pc:spChg chg="mod">
          <ac:chgData name="Andrew Holmes" userId="eb9da5768798d098" providerId="LiveId" clId="{78ABE1B5-A4FE-49EF-BA0B-FDFDEF096C42}" dt="2022-09-15T15:15:34.093" v="3086" actId="255"/>
          <ac:spMkLst>
            <pc:docMk/>
            <pc:sldMk cId="3477364328" sldId="1871"/>
            <ac:spMk id="16" creationId="{82B839A9-BE4F-40C7-ABA3-682B626FFB08}"/>
          </ac:spMkLst>
        </pc:spChg>
        <pc:graphicFrameChg chg="del">
          <ac:chgData name="Andrew Holmes" userId="eb9da5768798d098" providerId="LiveId" clId="{78ABE1B5-A4FE-49EF-BA0B-FDFDEF096C42}" dt="2022-09-15T05:00:47.225" v="2803" actId="478"/>
          <ac:graphicFrameMkLst>
            <pc:docMk/>
            <pc:sldMk cId="3477364328" sldId="1871"/>
            <ac:graphicFrameMk id="9" creationId="{E94B267D-A2CA-438F-8FBB-76610B20C19D}"/>
          </ac:graphicFrameMkLst>
        </pc:graphicFrameChg>
      </pc:sldChg>
      <pc:sldChg chg="addSp delSp modSp add del mod ord">
        <pc:chgData name="Andrew Holmes" userId="eb9da5768798d098" providerId="LiveId" clId="{78ABE1B5-A4FE-49EF-BA0B-FDFDEF096C42}" dt="2022-09-15T04:59:30.461" v="2753" actId="478"/>
        <pc:sldMkLst>
          <pc:docMk/>
          <pc:sldMk cId="2671048786" sldId="1872"/>
        </pc:sldMkLst>
        <pc:spChg chg="mod">
          <ac:chgData name="Andrew Holmes" userId="eb9da5768798d098" providerId="LiveId" clId="{78ABE1B5-A4FE-49EF-BA0B-FDFDEF096C42}" dt="2022-09-15T04:59:27.434" v="2752" actId="1076"/>
          <ac:spMkLst>
            <pc:docMk/>
            <pc:sldMk cId="2671048786" sldId="1872"/>
            <ac:spMk id="3" creationId="{87FFCC38-D58E-4E17-AA29-4F5F2A66F1EA}"/>
          </ac:spMkLst>
        </pc:spChg>
        <pc:spChg chg="del">
          <ac:chgData name="Andrew Holmes" userId="eb9da5768798d098" providerId="LiveId" clId="{78ABE1B5-A4FE-49EF-BA0B-FDFDEF096C42}" dt="2022-09-14T19:05:31.226" v="1735" actId="478"/>
          <ac:spMkLst>
            <pc:docMk/>
            <pc:sldMk cId="2671048786" sldId="1872"/>
            <ac:spMk id="6" creationId="{ABBE63FD-D9C7-444F-860A-18548AACC400}"/>
          </ac:spMkLst>
        </pc:spChg>
        <pc:spChg chg="del">
          <ac:chgData name="Andrew Holmes" userId="eb9da5768798d098" providerId="LiveId" clId="{78ABE1B5-A4FE-49EF-BA0B-FDFDEF096C42}" dt="2022-09-14T19:05:29.323" v="1734" actId="478"/>
          <ac:spMkLst>
            <pc:docMk/>
            <pc:sldMk cId="2671048786" sldId="1872"/>
            <ac:spMk id="7" creationId="{F3C17070-3423-401C-9DE7-B5BFD642EF36}"/>
          </ac:spMkLst>
        </pc:spChg>
        <pc:spChg chg="del mod">
          <ac:chgData name="Andrew Holmes" userId="eb9da5768798d098" providerId="LiveId" clId="{78ABE1B5-A4FE-49EF-BA0B-FDFDEF096C42}" dt="2022-09-15T04:59:30.461" v="2753" actId="478"/>
          <ac:spMkLst>
            <pc:docMk/>
            <pc:sldMk cId="2671048786" sldId="1872"/>
            <ac:spMk id="9219" creationId="{A17D04F1-4318-4DD6-B27E-D66AE4D426B2}"/>
          </ac:spMkLst>
        </pc:spChg>
        <pc:picChg chg="add mod">
          <ac:chgData name="Andrew Holmes" userId="eb9da5768798d098" providerId="LiveId" clId="{78ABE1B5-A4FE-49EF-BA0B-FDFDEF096C42}" dt="2022-09-15T04:59:03.624" v="2744" actId="1076"/>
          <ac:picMkLst>
            <pc:docMk/>
            <pc:sldMk cId="2671048786" sldId="1872"/>
            <ac:picMk id="4" creationId="{ABFDA983-19C9-43B0-A7FB-1DF857643D5C}"/>
          </ac:picMkLst>
        </pc:picChg>
      </pc:sldChg>
      <pc:sldChg chg="del">
        <pc:chgData name="Andrew Holmes" userId="eb9da5768798d098" providerId="LiveId" clId="{78ABE1B5-A4FE-49EF-BA0B-FDFDEF096C42}" dt="2022-09-14T19:02:33.129" v="1705" actId="47"/>
        <pc:sldMkLst>
          <pc:docMk/>
          <pc:sldMk cId="261615471" sldId="1873"/>
        </pc:sldMkLst>
      </pc:sldChg>
      <pc:sldChg chg="addSp delSp modSp mod">
        <pc:chgData name="Andrew Holmes" userId="eb9da5768798d098" providerId="LiveId" clId="{78ABE1B5-A4FE-49EF-BA0B-FDFDEF096C42}" dt="2022-09-14T19:01:59.229" v="1700" actId="478"/>
        <pc:sldMkLst>
          <pc:docMk/>
          <pc:sldMk cId="1533608244" sldId="1874"/>
        </pc:sldMkLst>
        <pc:spChg chg="del">
          <ac:chgData name="Andrew Holmes" userId="eb9da5768798d098" providerId="LiveId" clId="{78ABE1B5-A4FE-49EF-BA0B-FDFDEF096C42}" dt="2022-09-14T19:01:28.043" v="1688" actId="478"/>
          <ac:spMkLst>
            <pc:docMk/>
            <pc:sldMk cId="1533608244" sldId="1874"/>
            <ac:spMk id="3" creationId="{17155E1D-F4AD-41A7-B948-E2D246CCFE8A}"/>
          </ac:spMkLst>
        </pc:spChg>
        <pc:spChg chg="mod">
          <ac:chgData name="Andrew Holmes" userId="eb9da5768798d098" providerId="LiveId" clId="{78ABE1B5-A4FE-49EF-BA0B-FDFDEF096C42}" dt="2022-09-14T19:01:49.552" v="1698" actId="20577"/>
          <ac:spMkLst>
            <pc:docMk/>
            <pc:sldMk cId="1533608244" sldId="1874"/>
            <ac:spMk id="4" creationId="{FD9E38B3-4686-8247-9625-49018D29F408}"/>
          </ac:spMkLst>
        </pc:spChg>
        <pc:spChg chg="add del mod">
          <ac:chgData name="Andrew Holmes" userId="eb9da5768798d098" providerId="LiveId" clId="{78ABE1B5-A4FE-49EF-BA0B-FDFDEF096C42}" dt="2022-09-14T19:01:59.229" v="1700" actId="478"/>
          <ac:spMkLst>
            <pc:docMk/>
            <pc:sldMk cId="1533608244" sldId="1874"/>
            <ac:spMk id="5" creationId="{C0663867-E016-7F9F-3DDB-40DF31DF3F96}"/>
          </ac:spMkLst>
        </pc:spChg>
        <pc:picChg chg="add mod">
          <ac:chgData name="Andrew Holmes" userId="eb9da5768798d098" providerId="LiveId" clId="{78ABE1B5-A4FE-49EF-BA0B-FDFDEF096C42}" dt="2022-09-14T19:01:53.607" v="1699" actId="1076"/>
          <ac:picMkLst>
            <pc:docMk/>
            <pc:sldMk cId="1533608244" sldId="1874"/>
            <ac:picMk id="3074" creationId="{50D6D74D-57BF-C327-B2B4-C68ED958CA4C}"/>
          </ac:picMkLst>
        </pc:picChg>
      </pc:sldChg>
      <pc:sldChg chg="del">
        <pc:chgData name="Andrew Holmes" userId="eb9da5768798d098" providerId="LiveId" clId="{78ABE1B5-A4FE-49EF-BA0B-FDFDEF096C42}" dt="2022-09-14T19:02:30.945" v="1704" actId="47"/>
        <pc:sldMkLst>
          <pc:docMk/>
          <pc:sldMk cId="3828224163" sldId="1875"/>
        </pc:sldMkLst>
      </pc:sldChg>
      <pc:sldChg chg="del">
        <pc:chgData name="Andrew Holmes" userId="eb9da5768798d098" providerId="LiveId" clId="{78ABE1B5-A4FE-49EF-BA0B-FDFDEF096C42}" dt="2022-09-14T19:02:29.107" v="1703" actId="47"/>
        <pc:sldMkLst>
          <pc:docMk/>
          <pc:sldMk cId="1236220360" sldId="1876"/>
        </pc:sldMkLst>
      </pc:sldChg>
      <pc:sldChg chg="addSp delSp modSp mod">
        <pc:chgData name="Andrew Holmes" userId="eb9da5768798d098" providerId="LiveId" clId="{78ABE1B5-A4FE-49EF-BA0B-FDFDEF096C42}" dt="2022-09-16T20:10:07.750" v="4072" actId="27636"/>
        <pc:sldMkLst>
          <pc:docMk/>
          <pc:sldMk cId="1811410728" sldId="1888"/>
        </pc:sldMkLst>
        <pc:spChg chg="mod">
          <ac:chgData name="Andrew Holmes" userId="eb9da5768798d098" providerId="LiveId" clId="{78ABE1B5-A4FE-49EF-BA0B-FDFDEF096C42}" dt="2022-09-16T20:10:07.750" v="4072" actId="27636"/>
          <ac:spMkLst>
            <pc:docMk/>
            <pc:sldMk cId="1811410728" sldId="1888"/>
            <ac:spMk id="3" creationId="{00F984E2-31A5-468B-BDD2-9BF3D346F298}"/>
          </ac:spMkLst>
        </pc:spChg>
        <pc:spChg chg="mod">
          <ac:chgData name="Andrew Holmes" userId="eb9da5768798d098" providerId="LiveId" clId="{78ABE1B5-A4FE-49EF-BA0B-FDFDEF096C42}" dt="2022-09-14T14:02:34.718" v="881" actId="20577"/>
          <ac:spMkLst>
            <pc:docMk/>
            <pc:sldMk cId="1811410728" sldId="1888"/>
            <ac:spMk id="6" creationId="{ECE50E06-E63E-4F56-A2A4-9E76FE39B5A4}"/>
          </ac:spMkLst>
        </pc:spChg>
        <pc:spChg chg="add del">
          <ac:chgData name="Andrew Holmes" userId="eb9da5768798d098" providerId="LiveId" clId="{78ABE1B5-A4FE-49EF-BA0B-FDFDEF096C42}" dt="2022-09-14T18:10:18.663" v="1160" actId="478"/>
          <ac:spMkLst>
            <pc:docMk/>
            <pc:sldMk cId="1811410728" sldId="1888"/>
            <ac:spMk id="7" creationId="{49FEF8C4-AE09-4BDC-90CD-3B99D7362046}"/>
          </ac:spMkLst>
        </pc:spChg>
        <pc:picChg chg="add del mod ord modCrop">
          <ac:chgData name="Andrew Holmes" userId="eb9da5768798d098" providerId="LiveId" clId="{78ABE1B5-A4FE-49EF-BA0B-FDFDEF096C42}" dt="2022-09-14T18:10:17.215" v="1159" actId="22"/>
          <ac:picMkLst>
            <pc:docMk/>
            <pc:sldMk cId="1811410728" sldId="1888"/>
            <ac:picMk id="4" creationId="{A04AF59C-D913-1C2C-4B5B-ECE3ADE76ADC}"/>
          </ac:picMkLst>
        </pc:picChg>
        <pc:picChg chg="add mod">
          <ac:chgData name="Andrew Holmes" userId="eb9da5768798d098" providerId="LiveId" clId="{78ABE1B5-A4FE-49EF-BA0B-FDFDEF096C42}" dt="2022-09-14T18:10:52.817" v="1166" actId="1076"/>
          <ac:picMkLst>
            <pc:docMk/>
            <pc:sldMk cId="1811410728" sldId="1888"/>
            <ac:picMk id="8" creationId="{FBA4B65F-47DF-F4F0-1844-795FD6CABCCA}"/>
          </ac:picMkLst>
        </pc:picChg>
      </pc:sldChg>
      <pc:sldChg chg="addSp delSp modSp new mod chgLayout">
        <pc:chgData name="Andrew Holmes" userId="eb9da5768798d098" providerId="LiveId" clId="{78ABE1B5-A4FE-49EF-BA0B-FDFDEF096C42}" dt="2022-09-14T04:48:20.375" v="850" actId="113"/>
        <pc:sldMkLst>
          <pc:docMk/>
          <pc:sldMk cId="1851186468" sldId="1889"/>
        </pc:sldMkLst>
        <pc:spChg chg="del mod ord">
          <ac:chgData name="Andrew Holmes" userId="eb9da5768798d098" providerId="LiveId" clId="{78ABE1B5-A4FE-49EF-BA0B-FDFDEF096C42}" dt="2022-09-14T04:45:43.922" v="567" actId="700"/>
          <ac:spMkLst>
            <pc:docMk/>
            <pc:sldMk cId="1851186468" sldId="1889"/>
            <ac:spMk id="2" creationId="{DA11E168-BCBE-E131-9533-7C5053703381}"/>
          </ac:spMkLst>
        </pc:spChg>
        <pc:spChg chg="del mod ord">
          <ac:chgData name="Andrew Holmes" userId="eb9da5768798d098" providerId="LiveId" clId="{78ABE1B5-A4FE-49EF-BA0B-FDFDEF096C42}" dt="2022-09-14T04:45:43.922" v="567" actId="700"/>
          <ac:spMkLst>
            <pc:docMk/>
            <pc:sldMk cId="1851186468" sldId="1889"/>
            <ac:spMk id="3" creationId="{C66C841F-EE55-F92E-CDB4-CE6063702BC0}"/>
          </ac:spMkLst>
        </pc:spChg>
        <pc:spChg chg="add mod ord">
          <ac:chgData name="Andrew Holmes" userId="eb9da5768798d098" providerId="LiveId" clId="{78ABE1B5-A4FE-49EF-BA0B-FDFDEF096C42}" dt="2022-09-14T04:45:47.462" v="578" actId="20577"/>
          <ac:spMkLst>
            <pc:docMk/>
            <pc:sldMk cId="1851186468" sldId="1889"/>
            <ac:spMk id="4" creationId="{7E9B8C64-6B03-CA49-CC44-F37FB66EA8DB}"/>
          </ac:spMkLst>
        </pc:spChg>
        <pc:spChg chg="add mod ord">
          <ac:chgData name="Andrew Holmes" userId="eb9da5768798d098" providerId="LiveId" clId="{78ABE1B5-A4FE-49EF-BA0B-FDFDEF096C42}" dt="2022-09-14T04:48:20.375" v="850" actId="113"/>
          <ac:spMkLst>
            <pc:docMk/>
            <pc:sldMk cId="1851186468" sldId="1889"/>
            <ac:spMk id="5" creationId="{3E7DA5E5-53BF-3F47-CEC2-092473DAE151}"/>
          </ac:spMkLst>
        </pc:spChg>
      </pc:sldChg>
      <pc:sldChg chg="addSp modSp new mod modAnim">
        <pc:chgData name="Andrew Holmes" userId="eb9da5768798d098" providerId="LiveId" clId="{78ABE1B5-A4FE-49EF-BA0B-FDFDEF096C42}" dt="2022-09-14T18:39:55.486" v="1363"/>
        <pc:sldMkLst>
          <pc:docMk/>
          <pc:sldMk cId="3998048568" sldId="1890"/>
        </pc:sldMkLst>
        <pc:spChg chg="mod">
          <ac:chgData name="Andrew Holmes" userId="eb9da5768798d098" providerId="LiveId" clId="{78ABE1B5-A4FE-49EF-BA0B-FDFDEF096C42}" dt="2022-09-14T14:06:16.602" v="916" actId="20577"/>
          <ac:spMkLst>
            <pc:docMk/>
            <pc:sldMk cId="3998048568" sldId="1890"/>
            <ac:spMk id="4" creationId="{A662680D-D294-16C5-3D54-7FFA30E85C98}"/>
          </ac:spMkLst>
        </pc:spChg>
        <pc:picChg chg="add mod">
          <ac:chgData name="Andrew Holmes" userId="eb9da5768798d098" providerId="LiveId" clId="{78ABE1B5-A4FE-49EF-BA0B-FDFDEF096C42}" dt="2022-09-14T18:06:13.736" v="1155" actId="1076"/>
          <ac:picMkLst>
            <pc:docMk/>
            <pc:sldMk cId="3998048568" sldId="1890"/>
            <ac:picMk id="6" creationId="{623973B7-0C4A-7979-4276-EF48F1661F2A}"/>
          </ac:picMkLst>
        </pc:picChg>
        <pc:picChg chg="add mod">
          <ac:chgData name="Andrew Holmes" userId="eb9da5768798d098" providerId="LiveId" clId="{78ABE1B5-A4FE-49EF-BA0B-FDFDEF096C42}" dt="2022-09-14T18:06:18.658" v="1157" actId="1076"/>
          <ac:picMkLst>
            <pc:docMk/>
            <pc:sldMk cId="3998048568" sldId="1890"/>
            <ac:picMk id="8" creationId="{5FFE23C9-66CA-867E-960C-19D2BEDE3948}"/>
          </ac:picMkLst>
        </pc:picChg>
        <pc:picChg chg="add mod">
          <ac:chgData name="Andrew Holmes" userId="eb9da5768798d098" providerId="LiveId" clId="{78ABE1B5-A4FE-49EF-BA0B-FDFDEF096C42}" dt="2022-09-14T18:06:01.576" v="1152" actId="1076"/>
          <ac:picMkLst>
            <pc:docMk/>
            <pc:sldMk cId="3998048568" sldId="1890"/>
            <ac:picMk id="10" creationId="{A12E56C5-94AF-ABE5-273C-C403FF904EA4}"/>
          </ac:picMkLst>
        </pc:picChg>
      </pc:sldChg>
      <pc:sldChg chg="addSp delSp modSp add mod modAnim">
        <pc:chgData name="Andrew Holmes" userId="eb9da5768798d098" providerId="LiveId" clId="{78ABE1B5-A4FE-49EF-BA0B-FDFDEF096C42}" dt="2022-09-14T18:51:06.857" v="1463"/>
        <pc:sldMkLst>
          <pc:docMk/>
          <pc:sldMk cId="1044385829" sldId="1891"/>
        </pc:sldMkLst>
        <pc:spChg chg="add del mod">
          <ac:chgData name="Andrew Holmes" userId="eb9da5768798d098" providerId="LiveId" clId="{78ABE1B5-A4FE-49EF-BA0B-FDFDEF096C42}" dt="2022-09-14T18:40:52.771" v="1459" actId="255"/>
          <ac:spMkLst>
            <pc:docMk/>
            <pc:sldMk cId="1044385829" sldId="1891"/>
            <ac:spMk id="2" creationId="{3402E914-79EA-3D2D-6897-5AE60AB1BC96}"/>
          </ac:spMkLst>
        </pc:spChg>
        <pc:spChg chg="mod">
          <ac:chgData name="Andrew Holmes" userId="eb9da5768798d098" providerId="LiveId" clId="{78ABE1B5-A4FE-49EF-BA0B-FDFDEF096C42}" dt="2022-09-14T14:06:31.896" v="927" actId="20577"/>
          <ac:spMkLst>
            <pc:docMk/>
            <pc:sldMk cId="1044385829" sldId="1891"/>
            <ac:spMk id="4" creationId="{A662680D-D294-16C5-3D54-7FFA30E85C98}"/>
          </ac:spMkLst>
        </pc:spChg>
        <pc:spChg chg="add del mod">
          <ac:chgData name="Andrew Holmes" userId="eb9da5768798d098" providerId="LiveId" clId="{78ABE1B5-A4FE-49EF-BA0B-FDFDEF096C42}" dt="2022-09-14T18:03:29.395" v="1103"/>
          <ac:spMkLst>
            <pc:docMk/>
            <pc:sldMk cId="1044385829" sldId="1891"/>
            <ac:spMk id="5" creationId="{628D4B93-81A3-F2F2-8407-73C2169FF39C}"/>
          </ac:spMkLst>
        </pc:spChg>
        <pc:picChg chg="del">
          <ac:chgData name="Andrew Holmes" userId="eb9da5768798d098" providerId="LiveId" clId="{78ABE1B5-A4FE-49EF-BA0B-FDFDEF096C42}" dt="2022-09-14T14:06:34.869" v="929" actId="478"/>
          <ac:picMkLst>
            <pc:docMk/>
            <pc:sldMk cId="1044385829" sldId="1891"/>
            <ac:picMk id="6" creationId="{623973B7-0C4A-7979-4276-EF48F1661F2A}"/>
          </ac:picMkLst>
        </pc:picChg>
        <pc:picChg chg="del">
          <ac:chgData name="Andrew Holmes" userId="eb9da5768798d098" providerId="LiveId" clId="{78ABE1B5-A4FE-49EF-BA0B-FDFDEF096C42}" dt="2022-09-14T14:06:34.153" v="928" actId="478"/>
          <ac:picMkLst>
            <pc:docMk/>
            <pc:sldMk cId="1044385829" sldId="1891"/>
            <ac:picMk id="8" creationId="{5FFE23C9-66CA-867E-960C-19D2BEDE3948}"/>
          </ac:picMkLst>
        </pc:picChg>
        <pc:picChg chg="add mod">
          <ac:chgData name="Andrew Holmes" userId="eb9da5768798d098" providerId="LiveId" clId="{78ABE1B5-A4FE-49EF-BA0B-FDFDEF096C42}" dt="2022-09-14T18:42:53.493" v="1462" actId="1076"/>
          <ac:picMkLst>
            <pc:docMk/>
            <pc:sldMk cId="1044385829" sldId="1891"/>
            <ac:picMk id="9" creationId="{A4F5D9AC-6205-4B75-0E8C-F05FAAC92F9C}"/>
          </ac:picMkLst>
        </pc:picChg>
        <pc:picChg chg="del">
          <ac:chgData name="Andrew Holmes" userId="eb9da5768798d098" providerId="LiveId" clId="{78ABE1B5-A4FE-49EF-BA0B-FDFDEF096C42}" dt="2022-09-14T14:06:35.375" v="930" actId="478"/>
          <ac:picMkLst>
            <pc:docMk/>
            <pc:sldMk cId="1044385829" sldId="1891"/>
            <ac:picMk id="10" creationId="{A12E56C5-94AF-ABE5-273C-C403FF904EA4}"/>
          </ac:picMkLst>
        </pc:picChg>
      </pc:sldChg>
      <pc:sldChg chg="addSp delSp modSp new mod modAnim">
        <pc:chgData name="Andrew Holmes" userId="eb9da5768798d098" providerId="LiveId" clId="{78ABE1B5-A4FE-49EF-BA0B-FDFDEF096C42}" dt="2022-09-15T05:00:01.470" v="2757" actId="478"/>
        <pc:sldMkLst>
          <pc:docMk/>
          <pc:sldMk cId="4094048016" sldId="1892"/>
        </pc:sldMkLst>
        <pc:spChg chg="add del">
          <ac:chgData name="Andrew Holmes" userId="eb9da5768798d098" providerId="LiveId" clId="{78ABE1B5-A4FE-49EF-BA0B-FDFDEF096C42}" dt="2022-09-15T05:00:00.413" v="2756" actId="478"/>
          <ac:spMkLst>
            <pc:docMk/>
            <pc:sldMk cId="4094048016" sldId="1892"/>
            <ac:spMk id="2" creationId="{569AF0B8-2A52-F8F9-8621-5BD4A4A0C031}"/>
          </ac:spMkLst>
        </pc:spChg>
        <pc:spChg chg="del">
          <ac:chgData name="Andrew Holmes" userId="eb9da5768798d098" providerId="LiveId" clId="{78ABE1B5-A4FE-49EF-BA0B-FDFDEF096C42}" dt="2022-09-15T05:00:01.470" v="2757" actId="478"/>
          <ac:spMkLst>
            <pc:docMk/>
            <pc:sldMk cId="4094048016" sldId="1892"/>
            <ac:spMk id="3" creationId="{E8CAD241-50EC-1112-86AF-944D68462D25}"/>
          </ac:spMkLst>
        </pc:spChg>
        <pc:spChg chg="mod">
          <ac:chgData name="Andrew Holmes" userId="eb9da5768798d098" providerId="LiveId" clId="{78ABE1B5-A4FE-49EF-BA0B-FDFDEF096C42}" dt="2022-09-14T18:11:01.160" v="1185" actId="20577"/>
          <ac:spMkLst>
            <pc:docMk/>
            <pc:sldMk cId="4094048016" sldId="1892"/>
            <ac:spMk id="4" creationId="{2DBBAE1D-08AF-D238-2692-17FEF59ED9EA}"/>
          </ac:spMkLst>
        </pc:spChg>
        <pc:spChg chg="add del mod">
          <ac:chgData name="Andrew Holmes" userId="eb9da5768798d098" providerId="LiveId" clId="{78ABE1B5-A4FE-49EF-BA0B-FDFDEF096C42}" dt="2022-09-14T18:11:51.629" v="1187"/>
          <ac:spMkLst>
            <pc:docMk/>
            <pc:sldMk cId="4094048016" sldId="1892"/>
            <ac:spMk id="5" creationId="{7B6985EE-51E7-B80F-E1C2-C56111370042}"/>
          </ac:spMkLst>
        </pc:spChg>
        <pc:spChg chg="add del mod">
          <ac:chgData name="Andrew Holmes" userId="eb9da5768798d098" providerId="LiveId" clId="{78ABE1B5-A4FE-49EF-BA0B-FDFDEF096C42}" dt="2022-09-14T18:12:42.046" v="1197"/>
          <ac:spMkLst>
            <pc:docMk/>
            <pc:sldMk cId="4094048016" sldId="1892"/>
            <ac:spMk id="6" creationId="{24B063D3-E112-122C-8CFD-59C265C8E2F6}"/>
          </ac:spMkLst>
        </pc:spChg>
        <pc:spChg chg="add del">
          <ac:chgData name="Andrew Holmes" userId="eb9da5768798d098" providerId="LiveId" clId="{78ABE1B5-A4FE-49EF-BA0B-FDFDEF096C42}" dt="2022-09-14T18:12:06.877" v="1190"/>
          <ac:spMkLst>
            <pc:docMk/>
            <pc:sldMk cId="4094048016" sldId="1892"/>
            <ac:spMk id="7" creationId="{3A4799C0-D215-FBAB-C539-A1E00A43D97D}"/>
          </ac:spMkLst>
        </pc:spChg>
        <pc:spChg chg="add mod">
          <ac:chgData name="Andrew Holmes" userId="eb9da5768798d098" providerId="LiveId" clId="{78ABE1B5-A4FE-49EF-BA0B-FDFDEF096C42}" dt="2022-09-14T18:38:13.795" v="1308" actId="14100"/>
          <ac:spMkLst>
            <pc:docMk/>
            <pc:sldMk cId="4094048016" sldId="1892"/>
            <ac:spMk id="8" creationId="{F57CBA31-96B0-8189-E90E-ED1658A8AD67}"/>
          </ac:spMkLst>
        </pc:spChg>
        <pc:spChg chg="add mod">
          <ac:chgData name="Andrew Holmes" userId="eb9da5768798d098" providerId="LiveId" clId="{78ABE1B5-A4FE-49EF-BA0B-FDFDEF096C42}" dt="2022-09-14T18:38:10.222" v="1307" actId="14100"/>
          <ac:spMkLst>
            <pc:docMk/>
            <pc:sldMk cId="4094048016" sldId="1892"/>
            <ac:spMk id="13" creationId="{A41DD5BD-3C45-39E4-63D9-F16FD0F9EC30}"/>
          </ac:spMkLst>
        </pc:spChg>
        <pc:picChg chg="add del mod">
          <ac:chgData name="Andrew Holmes" userId="eb9da5768798d098" providerId="LiveId" clId="{78ABE1B5-A4FE-49EF-BA0B-FDFDEF096C42}" dt="2022-09-14T18:36:29.881" v="1291" actId="21"/>
          <ac:picMkLst>
            <pc:docMk/>
            <pc:sldMk cId="4094048016" sldId="1892"/>
            <ac:picMk id="10" creationId="{5AA0DDD1-1872-0F89-F2F1-64E8EF5FDD9F}"/>
          </ac:picMkLst>
        </pc:picChg>
        <pc:picChg chg="add mod">
          <ac:chgData name="Andrew Holmes" userId="eb9da5768798d098" providerId="LiveId" clId="{78ABE1B5-A4FE-49EF-BA0B-FDFDEF096C42}" dt="2022-09-14T18:38:17.934" v="1309" actId="14100"/>
          <ac:picMkLst>
            <pc:docMk/>
            <pc:sldMk cId="4094048016" sldId="1892"/>
            <ac:picMk id="12" creationId="{5148DBE2-F6BC-A20A-2C52-B65FB63D4B1A}"/>
          </ac:picMkLst>
        </pc:picChg>
      </pc:sldChg>
      <pc:sldChg chg="addSp delSp modSp new mod">
        <pc:chgData name="Andrew Holmes" userId="eb9da5768798d098" providerId="LiveId" clId="{78ABE1B5-A4FE-49EF-BA0B-FDFDEF096C42}" dt="2022-09-15T04:59:56.061" v="2755" actId="478"/>
        <pc:sldMkLst>
          <pc:docMk/>
          <pc:sldMk cId="2135332448" sldId="1893"/>
        </pc:sldMkLst>
        <pc:spChg chg="del">
          <ac:chgData name="Andrew Holmes" userId="eb9da5768798d098" providerId="LiveId" clId="{78ABE1B5-A4FE-49EF-BA0B-FDFDEF096C42}" dt="2022-09-15T04:59:54.645" v="2754" actId="478"/>
          <ac:spMkLst>
            <pc:docMk/>
            <pc:sldMk cId="2135332448" sldId="1893"/>
            <ac:spMk id="2" creationId="{92901A80-9D2D-70E8-A9E4-469F8374BE6A}"/>
          </ac:spMkLst>
        </pc:spChg>
        <pc:spChg chg="del">
          <ac:chgData name="Andrew Holmes" userId="eb9da5768798d098" providerId="LiveId" clId="{78ABE1B5-A4FE-49EF-BA0B-FDFDEF096C42}" dt="2022-09-15T04:59:56.061" v="2755" actId="478"/>
          <ac:spMkLst>
            <pc:docMk/>
            <pc:sldMk cId="2135332448" sldId="1893"/>
            <ac:spMk id="3" creationId="{8BF94FC2-73C5-89A3-5940-12856ADAD09C}"/>
          </ac:spMkLst>
        </pc:spChg>
        <pc:spChg chg="mod">
          <ac:chgData name="Andrew Holmes" userId="eb9da5768798d098" providerId="LiveId" clId="{78ABE1B5-A4FE-49EF-BA0B-FDFDEF096C42}" dt="2022-09-14T18:38:55.713" v="1358" actId="1076"/>
          <ac:spMkLst>
            <pc:docMk/>
            <pc:sldMk cId="2135332448" sldId="1893"/>
            <ac:spMk id="4" creationId="{35C735F5-6DCB-9C1C-80F9-6782A26662F6}"/>
          </ac:spMkLst>
        </pc:spChg>
        <pc:picChg chg="add mod">
          <ac:chgData name="Andrew Holmes" userId="eb9da5768798d098" providerId="LiveId" clId="{78ABE1B5-A4FE-49EF-BA0B-FDFDEF096C42}" dt="2022-09-14T18:38:59.486" v="1359" actId="14100"/>
          <ac:picMkLst>
            <pc:docMk/>
            <pc:sldMk cId="2135332448" sldId="1893"/>
            <ac:picMk id="6" creationId="{3318F4F9-42F1-ACF5-6EEE-C0EEFF2C50AB}"/>
          </ac:picMkLst>
        </pc:picChg>
      </pc:sldChg>
      <pc:sldChg chg="addSp delSp modSp new mod chgLayout">
        <pc:chgData name="Andrew Holmes" userId="eb9da5768798d098" providerId="LiveId" clId="{78ABE1B5-A4FE-49EF-BA0B-FDFDEF096C42}" dt="2022-09-14T18:57:32.323" v="1644" actId="1076"/>
        <pc:sldMkLst>
          <pc:docMk/>
          <pc:sldMk cId="105250799" sldId="1894"/>
        </pc:sldMkLst>
        <pc:spChg chg="del mod ord">
          <ac:chgData name="Andrew Holmes" userId="eb9da5768798d098" providerId="LiveId" clId="{78ABE1B5-A4FE-49EF-BA0B-FDFDEF096C42}" dt="2022-09-14T18:52:27.440" v="1465" actId="700"/>
          <ac:spMkLst>
            <pc:docMk/>
            <pc:sldMk cId="105250799" sldId="1894"/>
            <ac:spMk id="2" creationId="{6AB2786C-3AC3-3D27-0E4C-5379E8F1D9F9}"/>
          </ac:spMkLst>
        </pc:spChg>
        <pc:spChg chg="del">
          <ac:chgData name="Andrew Holmes" userId="eb9da5768798d098" providerId="LiveId" clId="{78ABE1B5-A4FE-49EF-BA0B-FDFDEF096C42}" dt="2022-09-14T18:52:27.440" v="1465" actId="700"/>
          <ac:spMkLst>
            <pc:docMk/>
            <pc:sldMk cId="105250799" sldId="1894"/>
            <ac:spMk id="3" creationId="{557131EF-ABD0-004B-6729-277E57039BCA}"/>
          </ac:spMkLst>
        </pc:spChg>
        <pc:spChg chg="del mod ord">
          <ac:chgData name="Andrew Holmes" userId="eb9da5768798d098" providerId="LiveId" clId="{78ABE1B5-A4FE-49EF-BA0B-FDFDEF096C42}" dt="2022-09-14T18:52:27.440" v="1465" actId="700"/>
          <ac:spMkLst>
            <pc:docMk/>
            <pc:sldMk cId="105250799" sldId="1894"/>
            <ac:spMk id="4" creationId="{CF368B94-6700-D2EF-9285-FA2A65611CDE}"/>
          </ac:spMkLst>
        </pc:spChg>
        <pc:spChg chg="add mod ord">
          <ac:chgData name="Andrew Holmes" userId="eb9da5768798d098" providerId="LiveId" clId="{78ABE1B5-A4FE-49EF-BA0B-FDFDEF096C42}" dt="2022-09-14T18:56:03.021" v="1540" actId="20577"/>
          <ac:spMkLst>
            <pc:docMk/>
            <pc:sldMk cId="105250799" sldId="1894"/>
            <ac:spMk id="5" creationId="{16C16E9E-D606-9EAB-04D8-E8770365B66F}"/>
          </ac:spMkLst>
        </pc:spChg>
        <pc:spChg chg="add mod ord">
          <ac:chgData name="Andrew Holmes" userId="eb9da5768798d098" providerId="LiveId" clId="{78ABE1B5-A4FE-49EF-BA0B-FDFDEF096C42}" dt="2022-09-14T18:56:33.199" v="1637" actId="20577"/>
          <ac:spMkLst>
            <pc:docMk/>
            <pc:sldMk cId="105250799" sldId="1894"/>
            <ac:spMk id="6" creationId="{ED2F2647-95A7-F2D7-B26B-76319AFC1A2E}"/>
          </ac:spMkLst>
        </pc:spChg>
        <pc:picChg chg="add mod">
          <ac:chgData name="Andrew Holmes" userId="eb9da5768798d098" providerId="LiveId" clId="{78ABE1B5-A4FE-49EF-BA0B-FDFDEF096C42}" dt="2022-09-14T18:57:32.323" v="1644" actId="1076"/>
          <ac:picMkLst>
            <pc:docMk/>
            <pc:sldMk cId="105250799" sldId="1894"/>
            <ac:picMk id="8" creationId="{4B90A2FD-A71F-E330-D47D-5E70A9CCD3EF}"/>
          </ac:picMkLst>
        </pc:picChg>
      </pc:sldChg>
      <pc:sldChg chg="addSp delSp modSp new mod modClrScheme chgLayout">
        <pc:chgData name="Andrew Holmes" userId="eb9da5768798d098" providerId="LiveId" clId="{78ABE1B5-A4FE-49EF-BA0B-FDFDEF096C42}" dt="2022-09-15T04:56:53.168" v="2735" actId="20577"/>
        <pc:sldMkLst>
          <pc:docMk/>
          <pc:sldMk cId="1799808403" sldId="1895"/>
        </pc:sldMkLst>
        <pc:spChg chg="del mod ord">
          <ac:chgData name="Andrew Holmes" userId="eb9da5768798d098" providerId="LiveId" clId="{78ABE1B5-A4FE-49EF-BA0B-FDFDEF096C42}" dt="2022-09-14T19:06:00.826" v="1737" actId="700"/>
          <ac:spMkLst>
            <pc:docMk/>
            <pc:sldMk cId="1799808403" sldId="1895"/>
            <ac:spMk id="2" creationId="{E7DF1332-46CC-A715-A114-D7E77F31563B}"/>
          </ac:spMkLst>
        </pc:spChg>
        <pc:spChg chg="del mod ord">
          <ac:chgData name="Andrew Holmes" userId="eb9da5768798d098" providerId="LiveId" clId="{78ABE1B5-A4FE-49EF-BA0B-FDFDEF096C42}" dt="2022-09-14T19:06:00.826" v="1737" actId="700"/>
          <ac:spMkLst>
            <pc:docMk/>
            <pc:sldMk cId="1799808403" sldId="1895"/>
            <ac:spMk id="3" creationId="{DF905E4E-351E-B464-9EC6-DBFF71C7D0C1}"/>
          </ac:spMkLst>
        </pc:spChg>
        <pc:spChg chg="add mod ord">
          <ac:chgData name="Andrew Holmes" userId="eb9da5768798d098" providerId="LiveId" clId="{78ABE1B5-A4FE-49EF-BA0B-FDFDEF096C42}" dt="2022-09-15T04:56:53.168" v="2735" actId="20577"/>
          <ac:spMkLst>
            <pc:docMk/>
            <pc:sldMk cId="1799808403" sldId="1895"/>
            <ac:spMk id="4" creationId="{5A8A930B-4574-EEAF-8CF0-213D6BDCBA66}"/>
          </ac:spMkLst>
        </pc:spChg>
        <pc:spChg chg="add mod ord">
          <ac:chgData name="Andrew Holmes" userId="eb9da5768798d098" providerId="LiveId" clId="{78ABE1B5-A4FE-49EF-BA0B-FDFDEF096C42}" dt="2022-09-15T04:56:44.460" v="2733" actId="20577"/>
          <ac:spMkLst>
            <pc:docMk/>
            <pc:sldMk cId="1799808403" sldId="1895"/>
            <ac:spMk id="5" creationId="{B3BF8FE6-43F6-54D0-E691-474F514EA169}"/>
          </ac:spMkLst>
        </pc:spChg>
        <pc:spChg chg="add mod">
          <ac:chgData name="Andrew Holmes" userId="eb9da5768798d098" providerId="LiveId" clId="{78ABE1B5-A4FE-49EF-BA0B-FDFDEF096C42}" dt="2022-09-15T04:55:28.142" v="2633" actId="1076"/>
          <ac:spMkLst>
            <pc:docMk/>
            <pc:sldMk cId="1799808403" sldId="1895"/>
            <ac:spMk id="6" creationId="{6184099D-9A73-DD17-B48B-BAA239F033AE}"/>
          </ac:spMkLst>
        </pc:spChg>
        <pc:picChg chg="add mod">
          <ac:chgData name="Andrew Holmes" userId="eb9da5768798d098" providerId="LiveId" clId="{78ABE1B5-A4FE-49EF-BA0B-FDFDEF096C42}" dt="2022-09-15T04:55:59.144" v="2646" actId="1076"/>
          <ac:picMkLst>
            <pc:docMk/>
            <pc:sldMk cId="1799808403" sldId="1895"/>
            <ac:picMk id="8" creationId="{49779341-235E-30A8-F1F0-A456E0A3C940}"/>
          </ac:picMkLst>
        </pc:picChg>
      </pc:sldChg>
      <pc:sldChg chg="new del">
        <pc:chgData name="Andrew Holmes" userId="eb9da5768798d098" providerId="LiveId" clId="{78ABE1B5-A4FE-49EF-BA0B-FDFDEF096C42}" dt="2022-09-14T19:02:21.209" v="1702" actId="47"/>
        <pc:sldMkLst>
          <pc:docMk/>
          <pc:sldMk cId="4157384059" sldId="1895"/>
        </pc:sldMkLst>
      </pc:sldChg>
      <pc:sldChg chg="addSp modSp add mod modAnim">
        <pc:chgData name="Andrew Holmes" userId="eb9da5768798d098" providerId="LiveId" clId="{78ABE1B5-A4FE-49EF-BA0B-FDFDEF096C42}" dt="2022-09-16T20:10:48.367" v="4078" actId="14100"/>
        <pc:sldMkLst>
          <pc:docMk/>
          <pc:sldMk cId="142603574" sldId="1896"/>
        </pc:sldMkLst>
        <pc:spChg chg="add mod">
          <ac:chgData name="Andrew Holmes" userId="eb9da5768798d098" providerId="LiveId" clId="{78ABE1B5-A4FE-49EF-BA0B-FDFDEF096C42}" dt="2022-09-16T20:10:48.367" v="4078" actId="14100"/>
          <ac:spMkLst>
            <pc:docMk/>
            <pc:sldMk cId="142603574" sldId="1896"/>
            <ac:spMk id="3" creationId="{8CAC9E73-2A87-0DF7-3429-0D08BD9D36A1}"/>
          </ac:spMkLst>
        </pc:spChg>
        <pc:spChg chg="mod">
          <ac:chgData name="Andrew Holmes" userId="eb9da5768798d098" providerId="LiveId" clId="{78ABE1B5-A4FE-49EF-BA0B-FDFDEF096C42}" dt="2022-09-16T19:53:47.512" v="3357" actId="14100"/>
          <ac:spMkLst>
            <pc:docMk/>
            <pc:sldMk cId="142603574" sldId="1896"/>
            <ac:spMk id="16" creationId="{82B839A9-BE4F-40C7-ABA3-682B626FFB08}"/>
          </ac:spMkLst>
        </pc:spChg>
      </pc:sldChg>
      <pc:sldChg chg="addSp delSp modSp add mod modAnim">
        <pc:chgData name="Andrew Holmes" userId="eb9da5768798d098" providerId="LiveId" clId="{78ABE1B5-A4FE-49EF-BA0B-FDFDEF096C42}" dt="2022-09-16T20:07:56.889" v="4067" actId="207"/>
        <pc:sldMkLst>
          <pc:docMk/>
          <pc:sldMk cId="2287041601" sldId="1897"/>
        </pc:sldMkLst>
        <pc:spChg chg="del">
          <ac:chgData name="Andrew Holmes" userId="eb9da5768798d098" providerId="LiveId" clId="{78ABE1B5-A4FE-49EF-BA0B-FDFDEF096C42}" dt="2022-09-16T19:58:52.814" v="3512" actId="478"/>
          <ac:spMkLst>
            <pc:docMk/>
            <pc:sldMk cId="2287041601" sldId="1897"/>
            <ac:spMk id="3" creationId="{8CAC9E73-2A87-0DF7-3429-0D08BD9D36A1}"/>
          </ac:spMkLst>
        </pc:spChg>
        <pc:spChg chg="mod">
          <ac:chgData name="Andrew Holmes" userId="eb9da5768798d098" providerId="LiveId" clId="{78ABE1B5-A4FE-49EF-BA0B-FDFDEF096C42}" dt="2022-09-16T20:07:56.889" v="4067" actId="207"/>
          <ac:spMkLst>
            <pc:docMk/>
            <pc:sldMk cId="2287041601" sldId="1897"/>
            <ac:spMk id="16" creationId="{82B839A9-BE4F-40C7-ABA3-682B626FFB08}"/>
          </ac:spMkLst>
        </pc:spChg>
        <pc:picChg chg="add mod">
          <ac:chgData name="Andrew Holmes" userId="eb9da5768798d098" providerId="LiveId" clId="{78ABE1B5-A4FE-49EF-BA0B-FDFDEF096C42}" dt="2022-09-16T19:59:55.159" v="3589" actId="1076"/>
          <ac:picMkLst>
            <pc:docMk/>
            <pc:sldMk cId="2287041601" sldId="1897"/>
            <ac:picMk id="4" creationId="{132260C0-5E48-E503-B370-64DAC2F482AF}"/>
          </ac:picMkLst>
        </pc:picChg>
      </pc:sldChg>
      <pc:sldChg chg="delSp modSp add mod">
        <pc:chgData name="Andrew Holmes" userId="eb9da5768798d098" providerId="LiveId" clId="{78ABE1B5-A4FE-49EF-BA0B-FDFDEF096C42}" dt="2022-09-16T20:10:37.684" v="4076" actId="1076"/>
        <pc:sldMkLst>
          <pc:docMk/>
          <pc:sldMk cId="80912395" sldId="1898"/>
        </pc:sldMkLst>
        <pc:spChg chg="mod">
          <ac:chgData name="Andrew Holmes" userId="eb9da5768798d098" providerId="LiveId" clId="{78ABE1B5-A4FE-49EF-BA0B-FDFDEF096C42}" dt="2022-09-16T20:10:37.684" v="4076" actId="1076"/>
          <ac:spMkLst>
            <pc:docMk/>
            <pc:sldMk cId="80912395" sldId="1898"/>
            <ac:spMk id="16" creationId="{82B839A9-BE4F-40C7-ABA3-682B626FFB08}"/>
          </ac:spMkLst>
        </pc:spChg>
        <pc:picChg chg="del">
          <ac:chgData name="Andrew Holmes" userId="eb9da5768798d098" providerId="LiveId" clId="{78ABE1B5-A4FE-49EF-BA0B-FDFDEF096C42}" dt="2022-09-16T20:00:44.663" v="3652" actId="478"/>
          <ac:picMkLst>
            <pc:docMk/>
            <pc:sldMk cId="80912395" sldId="1898"/>
            <ac:picMk id="4" creationId="{132260C0-5E48-E503-B370-64DAC2F482AF}"/>
          </ac:picMkLst>
        </pc:picChg>
      </pc:sldChg>
      <pc:sldChg chg="modSp add mod">
        <pc:chgData name="Andrew Holmes" userId="eb9da5768798d098" providerId="LiveId" clId="{78ABE1B5-A4FE-49EF-BA0B-FDFDEF096C42}" dt="2022-09-16T20:10:22.466" v="4073" actId="403"/>
        <pc:sldMkLst>
          <pc:docMk/>
          <pc:sldMk cId="3469540251" sldId="1899"/>
        </pc:sldMkLst>
        <pc:spChg chg="mod">
          <ac:chgData name="Andrew Holmes" userId="eb9da5768798d098" providerId="LiveId" clId="{78ABE1B5-A4FE-49EF-BA0B-FDFDEF096C42}" dt="2022-09-16T20:10:22.466" v="4073" actId="403"/>
          <ac:spMkLst>
            <pc:docMk/>
            <pc:sldMk cId="3469540251" sldId="1899"/>
            <ac:spMk id="16" creationId="{82B839A9-BE4F-40C7-ABA3-682B626FFB08}"/>
          </ac:spMkLst>
        </pc:spChg>
      </pc:sldChg>
    </pc:docChg>
  </pc:docChgLst>
  <pc:docChgLst>
    <pc:chgData name="Andrew Holmes" userId="eb9da5768798d098" providerId="LiveId" clId="{BD2CD0A6-FB1B-4FCB-8EB8-4AAB6DA7E951}"/>
    <pc:docChg chg="undo custSel addSld delSld modSld sldOrd modSection">
      <pc:chgData name="Andrew Holmes" userId="eb9da5768798d098" providerId="LiveId" clId="{BD2CD0A6-FB1B-4FCB-8EB8-4AAB6DA7E951}" dt="2022-11-11T04:30:13.915" v="4932" actId="2696"/>
      <pc:docMkLst>
        <pc:docMk/>
      </pc:docMkLst>
      <pc:sldChg chg="modSp mod">
        <pc:chgData name="Andrew Holmes" userId="eb9da5768798d098" providerId="LiveId" clId="{BD2CD0A6-FB1B-4FCB-8EB8-4AAB6DA7E951}" dt="2022-11-11T01:27:30.282" v="1" actId="20577"/>
        <pc:sldMkLst>
          <pc:docMk/>
          <pc:sldMk cId="4152393503" sldId="1866"/>
        </pc:sldMkLst>
        <pc:spChg chg="mod">
          <ac:chgData name="Andrew Holmes" userId="eb9da5768798d098" providerId="LiveId" clId="{BD2CD0A6-FB1B-4FCB-8EB8-4AAB6DA7E951}" dt="2022-11-11T01:27:30.282" v="1" actId="20577"/>
          <ac:spMkLst>
            <pc:docMk/>
            <pc:sldMk cId="4152393503" sldId="1866"/>
            <ac:spMk id="6" creationId="{F168E5CF-FC82-40DA-8E6D-0BFF887BD80E}"/>
          </ac:spMkLst>
        </pc:spChg>
      </pc:sldChg>
      <pc:sldChg chg="modSp mod">
        <pc:chgData name="Andrew Holmes" userId="eb9da5768798d098" providerId="LiveId" clId="{BD2CD0A6-FB1B-4FCB-8EB8-4AAB6DA7E951}" dt="2022-11-11T03:18:19.443" v="2989" actId="207"/>
        <pc:sldMkLst>
          <pc:docMk/>
          <pc:sldMk cId="85230843" sldId="1868"/>
        </pc:sldMkLst>
        <pc:spChg chg="mod">
          <ac:chgData name="Andrew Holmes" userId="eb9da5768798d098" providerId="LiveId" clId="{BD2CD0A6-FB1B-4FCB-8EB8-4AAB6DA7E951}" dt="2022-11-11T01:28:14.428" v="88" actId="403"/>
          <ac:spMkLst>
            <pc:docMk/>
            <pc:sldMk cId="85230843" sldId="1868"/>
            <ac:spMk id="4" creationId="{FD9E38B3-4686-8247-9625-49018D29F408}"/>
          </ac:spMkLst>
        </pc:spChg>
        <pc:spChg chg="mod">
          <ac:chgData name="Andrew Holmes" userId="eb9da5768798d098" providerId="LiveId" clId="{BD2CD0A6-FB1B-4FCB-8EB8-4AAB6DA7E951}" dt="2022-11-11T03:18:19.443" v="2989" actId="207"/>
          <ac:spMkLst>
            <pc:docMk/>
            <pc:sldMk cId="85230843" sldId="1868"/>
            <ac:spMk id="6" creationId="{7DCBA01B-ECA4-4938-872A-B38BEB13AC06}"/>
          </ac:spMkLst>
        </pc:spChg>
      </pc:sldChg>
      <pc:sldChg chg="modSp mod">
        <pc:chgData name="Andrew Holmes" userId="eb9da5768798d098" providerId="LiveId" clId="{BD2CD0A6-FB1B-4FCB-8EB8-4AAB6DA7E951}" dt="2022-11-11T03:31:31.545" v="3446" actId="20577"/>
        <pc:sldMkLst>
          <pc:docMk/>
          <pc:sldMk cId="2701910104" sldId="1870"/>
        </pc:sldMkLst>
        <pc:spChg chg="mod">
          <ac:chgData name="Andrew Holmes" userId="eb9da5768798d098" providerId="LiveId" clId="{BD2CD0A6-FB1B-4FCB-8EB8-4AAB6DA7E951}" dt="2022-11-11T03:31:31.545" v="3446" actId="20577"/>
          <ac:spMkLst>
            <pc:docMk/>
            <pc:sldMk cId="2701910104" sldId="1870"/>
            <ac:spMk id="3" creationId="{EF99585A-5E1F-40FA-8E64-BB4F04611657}"/>
          </ac:spMkLst>
        </pc:spChg>
        <pc:spChg chg="mod">
          <ac:chgData name="Andrew Holmes" userId="eb9da5768798d098" providerId="LiveId" clId="{BD2CD0A6-FB1B-4FCB-8EB8-4AAB6DA7E951}" dt="2022-11-11T03:29:35.992" v="3127" actId="20577"/>
          <ac:spMkLst>
            <pc:docMk/>
            <pc:sldMk cId="2701910104" sldId="1870"/>
            <ac:spMk id="5" creationId="{CF037412-7BC5-4AAA-8ED5-FC377A84CB0C}"/>
          </ac:spMkLst>
        </pc:spChg>
      </pc:sldChg>
      <pc:sldChg chg="addSp delSp modSp mod">
        <pc:chgData name="Andrew Holmes" userId="eb9da5768798d098" providerId="LiveId" clId="{BD2CD0A6-FB1B-4FCB-8EB8-4AAB6DA7E951}" dt="2022-11-11T03:53:58.507" v="4104" actId="1076"/>
        <pc:sldMkLst>
          <pc:docMk/>
          <pc:sldMk cId="1533608244" sldId="1874"/>
        </pc:sldMkLst>
        <pc:spChg chg="mod">
          <ac:chgData name="Andrew Holmes" userId="eb9da5768798d098" providerId="LiveId" clId="{BD2CD0A6-FB1B-4FCB-8EB8-4AAB6DA7E951}" dt="2022-11-11T03:36:57.339" v="3939" actId="20577"/>
          <ac:spMkLst>
            <pc:docMk/>
            <pc:sldMk cId="1533608244" sldId="1874"/>
            <ac:spMk id="4" creationId="{FD9E38B3-4686-8247-9625-49018D29F408}"/>
          </ac:spMkLst>
        </pc:spChg>
        <pc:picChg chg="add mod">
          <ac:chgData name="Andrew Holmes" userId="eb9da5768798d098" providerId="LiveId" clId="{BD2CD0A6-FB1B-4FCB-8EB8-4AAB6DA7E951}" dt="2022-11-11T03:53:58.507" v="4104" actId="1076"/>
          <ac:picMkLst>
            <pc:docMk/>
            <pc:sldMk cId="1533608244" sldId="1874"/>
            <ac:picMk id="2" creationId="{4B3ABC09-9D9F-88A3-9D75-7715776E9085}"/>
          </ac:picMkLst>
        </pc:picChg>
        <pc:picChg chg="del">
          <ac:chgData name="Andrew Holmes" userId="eb9da5768798d098" providerId="LiveId" clId="{BD2CD0A6-FB1B-4FCB-8EB8-4AAB6DA7E951}" dt="2022-11-11T03:53:52.916" v="4100" actId="478"/>
          <ac:picMkLst>
            <pc:docMk/>
            <pc:sldMk cId="1533608244" sldId="1874"/>
            <ac:picMk id="3074" creationId="{50D6D74D-57BF-C327-B2B4-C68ED958CA4C}"/>
          </ac:picMkLst>
        </pc:picChg>
      </pc:sldChg>
      <pc:sldChg chg="addSp delSp modSp mod">
        <pc:chgData name="Andrew Holmes" userId="eb9da5768798d098" providerId="LiveId" clId="{BD2CD0A6-FB1B-4FCB-8EB8-4AAB6DA7E951}" dt="2022-11-11T03:17:36.338" v="2987" actId="1076"/>
        <pc:sldMkLst>
          <pc:docMk/>
          <pc:sldMk cId="3766814269" sldId="1908"/>
        </pc:sldMkLst>
        <pc:spChg chg="mod">
          <ac:chgData name="Andrew Holmes" userId="eb9da5768798d098" providerId="LiveId" clId="{BD2CD0A6-FB1B-4FCB-8EB8-4AAB6DA7E951}" dt="2022-11-11T03:17:27.725" v="2985" actId="14100"/>
          <ac:spMkLst>
            <pc:docMk/>
            <pc:sldMk cId="3766814269" sldId="1908"/>
            <ac:spMk id="6" creationId="{ED2F2647-95A7-F2D7-B26B-76319AFC1A2E}"/>
          </ac:spMkLst>
        </pc:spChg>
        <pc:picChg chg="add mod">
          <ac:chgData name="Andrew Holmes" userId="eb9da5768798d098" providerId="LiveId" clId="{BD2CD0A6-FB1B-4FCB-8EB8-4AAB6DA7E951}" dt="2022-11-11T03:17:30.528" v="2986" actId="1076"/>
          <ac:picMkLst>
            <pc:docMk/>
            <pc:sldMk cId="3766814269" sldId="1908"/>
            <ac:picMk id="2" creationId="{A8505B08-9BA8-F42A-DFF1-DB326DCB63EE}"/>
          </ac:picMkLst>
        </pc:picChg>
        <pc:picChg chg="del">
          <ac:chgData name="Andrew Holmes" userId="eb9da5768798d098" providerId="LiveId" clId="{BD2CD0A6-FB1B-4FCB-8EB8-4AAB6DA7E951}" dt="2022-11-11T03:15:54.596" v="2974" actId="478"/>
          <ac:picMkLst>
            <pc:docMk/>
            <pc:sldMk cId="3766814269" sldId="1908"/>
            <ac:picMk id="3" creationId="{DA419F18-6BB2-AA41-AFE8-7A3948156B21}"/>
          </ac:picMkLst>
        </pc:picChg>
        <pc:picChg chg="mod">
          <ac:chgData name="Andrew Holmes" userId="eb9da5768798d098" providerId="LiveId" clId="{BD2CD0A6-FB1B-4FCB-8EB8-4AAB6DA7E951}" dt="2022-11-11T03:17:36.338" v="2987" actId="1076"/>
          <ac:picMkLst>
            <pc:docMk/>
            <pc:sldMk cId="3766814269" sldId="1908"/>
            <ac:picMk id="4" creationId="{B707CA2F-ABDD-8A9F-60A5-F3A900AD45F7}"/>
          </ac:picMkLst>
        </pc:picChg>
      </pc:sldChg>
      <pc:sldChg chg="del">
        <pc:chgData name="Andrew Holmes" userId="eb9da5768798d098" providerId="LiveId" clId="{BD2CD0A6-FB1B-4FCB-8EB8-4AAB6DA7E951}" dt="2022-11-11T01:28:20.573" v="89" actId="2696"/>
        <pc:sldMkLst>
          <pc:docMk/>
          <pc:sldMk cId="3696992974" sldId="1909"/>
        </pc:sldMkLst>
      </pc:sldChg>
      <pc:sldChg chg="addSp delSp modSp new mod modClrScheme chgLayout">
        <pc:chgData name="Andrew Holmes" userId="eb9da5768798d098" providerId="LiveId" clId="{BD2CD0A6-FB1B-4FCB-8EB8-4AAB6DA7E951}" dt="2022-11-11T01:38:48.739" v="347" actId="948"/>
        <pc:sldMkLst>
          <pc:docMk/>
          <pc:sldMk cId="3829121821" sldId="1909"/>
        </pc:sldMkLst>
        <pc:spChg chg="del mod ord">
          <ac:chgData name="Andrew Holmes" userId="eb9da5768798d098" providerId="LiveId" clId="{BD2CD0A6-FB1B-4FCB-8EB8-4AAB6DA7E951}" dt="2022-11-11T01:36:00.374" v="92" actId="700"/>
          <ac:spMkLst>
            <pc:docMk/>
            <pc:sldMk cId="3829121821" sldId="1909"/>
            <ac:spMk id="2" creationId="{F876A321-CDE8-08BC-830E-0C8B2D70CBCE}"/>
          </ac:spMkLst>
        </pc:spChg>
        <pc:spChg chg="del mod ord">
          <ac:chgData name="Andrew Holmes" userId="eb9da5768798d098" providerId="LiveId" clId="{BD2CD0A6-FB1B-4FCB-8EB8-4AAB6DA7E951}" dt="2022-11-11T01:36:00.374" v="92" actId="700"/>
          <ac:spMkLst>
            <pc:docMk/>
            <pc:sldMk cId="3829121821" sldId="1909"/>
            <ac:spMk id="3" creationId="{26616623-93F7-DD0A-420A-31E5638D2E00}"/>
          </ac:spMkLst>
        </pc:spChg>
        <pc:spChg chg="add mod ord">
          <ac:chgData name="Andrew Holmes" userId="eb9da5768798d098" providerId="LiveId" clId="{BD2CD0A6-FB1B-4FCB-8EB8-4AAB6DA7E951}" dt="2022-11-11T01:36:12.791" v="125" actId="20577"/>
          <ac:spMkLst>
            <pc:docMk/>
            <pc:sldMk cId="3829121821" sldId="1909"/>
            <ac:spMk id="4" creationId="{BC7B7A94-CD80-9DDF-0E19-EAA297B914EC}"/>
          </ac:spMkLst>
        </pc:spChg>
        <pc:spChg chg="add mod ord">
          <ac:chgData name="Andrew Holmes" userId="eb9da5768798d098" providerId="LiveId" clId="{BD2CD0A6-FB1B-4FCB-8EB8-4AAB6DA7E951}" dt="2022-11-11T01:38:48.739" v="347" actId="948"/>
          <ac:spMkLst>
            <pc:docMk/>
            <pc:sldMk cId="3829121821" sldId="1909"/>
            <ac:spMk id="5" creationId="{34FD1599-A198-3F0D-D1DA-DD46D74C7DC1}"/>
          </ac:spMkLst>
        </pc:spChg>
        <pc:spChg chg="add del">
          <ac:chgData name="Andrew Holmes" userId="eb9da5768798d098" providerId="LiveId" clId="{BD2CD0A6-FB1B-4FCB-8EB8-4AAB6DA7E951}" dt="2022-11-11T01:38:01.225" v="331"/>
          <ac:spMkLst>
            <pc:docMk/>
            <pc:sldMk cId="3829121821" sldId="1909"/>
            <ac:spMk id="6" creationId="{DCD8C542-641A-9B7B-064A-C2F7A09CEEA1}"/>
          </ac:spMkLst>
        </pc:spChg>
      </pc:sldChg>
      <pc:sldChg chg="modSp new mod ord">
        <pc:chgData name="Andrew Holmes" userId="eb9da5768798d098" providerId="LiveId" clId="{BD2CD0A6-FB1B-4FCB-8EB8-4AAB6DA7E951}" dt="2022-11-11T03:13:16.071" v="2963"/>
        <pc:sldMkLst>
          <pc:docMk/>
          <pc:sldMk cId="3130196274" sldId="1910"/>
        </pc:sldMkLst>
        <pc:spChg chg="mod">
          <ac:chgData name="Andrew Holmes" userId="eb9da5768798d098" providerId="LiveId" clId="{BD2CD0A6-FB1B-4FCB-8EB8-4AAB6DA7E951}" dt="2022-11-11T03:13:07.201" v="2959" actId="403"/>
          <ac:spMkLst>
            <pc:docMk/>
            <pc:sldMk cId="3130196274" sldId="1910"/>
            <ac:spMk id="2" creationId="{C6825F9E-80BA-7655-47A7-43F68D84324C}"/>
          </ac:spMkLst>
        </pc:spChg>
        <pc:spChg chg="mod">
          <ac:chgData name="Andrew Holmes" userId="eb9da5768798d098" providerId="LiveId" clId="{BD2CD0A6-FB1B-4FCB-8EB8-4AAB6DA7E951}" dt="2022-11-11T01:39:45.353" v="374" actId="20577"/>
          <ac:spMkLst>
            <pc:docMk/>
            <pc:sldMk cId="3130196274" sldId="1910"/>
            <ac:spMk id="3" creationId="{C62F862D-642B-66B4-2570-717FA15B7E9C}"/>
          </ac:spMkLst>
        </pc:spChg>
      </pc:sldChg>
      <pc:sldChg chg="del">
        <pc:chgData name="Andrew Holmes" userId="eb9da5768798d098" providerId="LiveId" clId="{BD2CD0A6-FB1B-4FCB-8EB8-4AAB6DA7E951}" dt="2022-11-11T01:28:29.398" v="90" actId="2696"/>
        <pc:sldMkLst>
          <pc:docMk/>
          <pc:sldMk cId="3988247119" sldId="1910"/>
        </pc:sldMkLst>
      </pc:sldChg>
      <pc:sldChg chg="addSp delSp modSp new mod modClrScheme chgLayout">
        <pc:chgData name="Andrew Holmes" userId="eb9da5768798d098" providerId="LiveId" clId="{BD2CD0A6-FB1B-4FCB-8EB8-4AAB6DA7E951}" dt="2022-11-11T01:54:26.148" v="1134" actId="27636"/>
        <pc:sldMkLst>
          <pc:docMk/>
          <pc:sldMk cId="1590930408" sldId="1911"/>
        </pc:sldMkLst>
        <pc:spChg chg="del mod ord">
          <ac:chgData name="Andrew Holmes" userId="eb9da5768798d098" providerId="LiveId" clId="{BD2CD0A6-FB1B-4FCB-8EB8-4AAB6DA7E951}" dt="2022-11-11T01:41:22.735" v="633" actId="700"/>
          <ac:spMkLst>
            <pc:docMk/>
            <pc:sldMk cId="1590930408" sldId="1911"/>
            <ac:spMk id="2" creationId="{38D1F2ED-9CB1-28DC-B18E-DDC4F03C163D}"/>
          </ac:spMkLst>
        </pc:spChg>
        <pc:spChg chg="del mod ord">
          <ac:chgData name="Andrew Holmes" userId="eb9da5768798d098" providerId="LiveId" clId="{BD2CD0A6-FB1B-4FCB-8EB8-4AAB6DA7E951}" dt="2022-11-11T01:41:22.735" v="633" actId="700"/>
          <ac:spMkLst>
            <pc:docMk/>
            <pc:sldMk cId="1590930408" sldId="1911"/>
            <ac:spMk id="3" creationId="{04F5AF5E-0C7E-E22D-77A9-9549A00C8E10}"/>
          </ac:spMkLst>
        </pc:spChg>
        <pc:spChg chg="add del mod ord">
          <ac:chgData name="Andrew Holmes" userId="eb9da5768798d098" providerId="LiveId" clId="{BD2CD0A6-FB1B-4FCB-8EB8-4AAB6DA7E951}" dt="2022-11-11T01:50:20.167" v="652" actId="700"/>
          <ac:spMkLst>
            <pc:docMk/>
            <pc:sldMk cId="1590930408" sldId="1911"/>
            <ac:spMk id="4" creationId="{6428029B-833B-5860-17A5-C6D68D9A3401}"/>
          </ac:spMkLst>
        </pc:spChg>
        <pc:spChg chg="add del mod ord">
          <ac:chgData name="Andrew Holmes" userId="eb9da5768798d098" providerId="LiveId" clId="{BD2CD0A6-FB1B-4FCB-8EB8-4AAB6DA7E951}" dt="2022-11-11T01:50:20.167" v="652" actId="700"/>
          <ac:spMkLst>
            <pc:docMk/>
            <pc:sldMk cId="1590930408" sldId="1911"/>
            <ac:spMk id="5" creationId="{25EB2FFA-43B5-E847-B519-DC43DE53F473}"/>
          </ac:spMkLst>
        </pc:spChg>
        <pc:spChg chg="add mod ord">
          <ac:chgData name="Andrew Holmes" userId="eb9da5768798d098" providerId="LiveId" clId="{BD2CD0A6-FB1B-4FCB-8EB8-4AAB6DA7E951}" dt="2022-11-11T01:51:58.566" v="803" actId="1076"/>
          <ac:spMkLst>
            <pc:docMk/>
            <pc:sldMk cId="1590930408" sldId="1911"/>
            <ac:spMk id="10" creationId="{805FF4DC-41D6-2753-3C45-6ECC2384FAE7}"/>
          </ac:spMkLst>
        </pc:spChg>
        <pc:spChg chg="add mod ord">
          <ac:chgData name="Andrew Holmes" userId="eb9da5768798d098" providerId="LiveId" clId="{BD2CD0A6-FB1B-4FCB-8EB8-4AAB6DA7E951}" dt="2022-11-11T01:54:26.148" v="1134" actId="27636"/>
          <ac:spMkLst>
            <pc:docMk/>
            <pc:sldMk cId="1590930408" sldId="1911"/>
            <ac:spMk id="11" creationId="{51DBEC9D-B4F9-E891-C9E4-37019BB8B50A}"/>
          </ac:spMkLst>
        </pc:spChg>
        <pc:spChg chg="add mod">
          <ac:chgData name="Andrew Holmes" userId="eb9da5768798d098" providerId="LiveId" clId="{BD2CD0A6-FB1B-4FCB-8EB8-4AAB6DA7E951}" dt="2022-11-11T01:50:35.469" v="656" actId="1076"/>
          <ac:spMkLst>
            <pc:docMk/>
            <pc:sldMk cId="1590930408" sldId="1911"/>
            <ac:spMk id="12" creationId="{2AC9CCE1-6290-403A-613C-0550F440BED2}"/>
          </ac:spMkLst>
        </pc:spChg>
        <pc:picChg chg="add mod">
          <ac:chgData name="Andrew Holmes" userId="eb9da5768798d098" providerId="LiveId" clId="{BD2CD0A6-FB1B-4FCB-8EB8-4AAB6DA7E951}" dt="2022-11-11T01:51:49.299" v="800" actId="1076"/>
          <ac:picMkLst>
            <pc:docMk/>
            <pc:sldMk cId="1590930408" sldId="1911"/>
            <ac:picMk id="7" creationId="{1D15CA73-102A-21B1-4677-37A31A6BB59D}"/>
          </ac:picMkLst>
        </pc:picChg>
        <pc:picChg chg="add mod">
          <ac:chgData name="Andrew Holmes" userId="eb9da5768798d098" providerId="LiveId" clId="{BD2CD0A6-FB1B-4FCB-8EB8-4AAB6DA7E951}" dt="2022-11-11T01:51:54.037" v="801" actId="14100"/>
          <ac:picMkLst>
            <pc:docMk/>
            <pc:sldMk cId="1590930408" sldId="1911"/>
            <ac:picMk id="9" creationId="{F2A1A4C1-5214-FF97-38ED-C360F49F9B2E}"/>
          </ac:picMkLst>
        </pc:picChg>
      </pc:sldChg>
      <pc:sldChg chg="addSp modSp new del mod">
        <pc:chgData name="Andrew Holmes" userId="eb9da5768798d098" providerId="LiveId" clId="{BD2CD0A6-FB1B-4FCB-8EB8-4AAB6DA7E951}" dt="2022-11-11T04:30:13.915" v="4932" actId="2696"/>
        <pc:sldMkLst>
          <pc:docMk/>
          <pc:sldMk cId="184683169" sldId="1912"/>
        </pc:sldMkLst>
        <pc:picChg chg="add mod">
          <ac:chgData name="Andrew Holmes" userId="eb9da5768798d098" providerId="LiveId" clId="{BD2CD0A6-FB1B-4FCB-8EB8-4AAB6DA7E951}" dt="2022-11-11T01:44:57.834" v="645" actId="1076"/>
          <ac:picMkLst>
            <pc:docMk/>
            <pc:sldMk cId="184683169" sldId="1912"/>
            <ac:picMk id="5" creationId="{2F6AA765-B414-5849-F49F-F96C68C6FE14}"/>
          </ac:picMkLst>
        </pc:picChg>
      </pc:sldChg>
      <pc:sldChg chg="addSp modSp new mod">
        <pc:chgData name="Andrew Holmes" userId="eb9da5768798d098" providerId="LiveId" clId="{BD2CD0A6-FB1B-4FCB-8EB8-4AAB6DA7E951}" dt="2022-11-11T01:55:47.855" v="1209" actId="1076"/>
        <pc:sldMkLst>
          <pc:docMk/>
          <pc:sldMk cId="422047975" sldId="1913"/>
        </pc:sldMkLst>
        <pc:spChg chg="mod">
          <ac:chgData name="Andrew Holmes" userId="eb9da5768798d098" providerId="LiveId" clId="{BD2CD0A6-FB1B-4FCB-8EB8-4AAB6DA7E951}" dt="2022-11-11T01:55:44.103" v="1207" actId="1076"/>
          <ac:spMkLst>
            <pc:docMk/>
            <pc:sldMk cId="422047975" sldId="1913"/>
            <ac:spMk id="2" creationId="{280407CC-5451-DBFF-94D0-C2C297C93109}"/>
          </ac:spMkLst>
        </pc:spChg>
        <pc:spChg chg="mod">
          <ac:chgData name="Andrew Holmes" userId="eb9da5768798d098" providerId="LiveId" clId="{BD2CD0A6-FB1B-4FCB-8EB8-4AAB6DA7E951}" dt="2022-11-11T01:55:29.040" v="1152" actId="20577"/>
          <ac:spMkLst>
            <pc:docMk/>
            <pc:sldMk cId="422047975" sldId="1913"/>
            <ac:spMk id="3" creationId="{FADC4AD9-83C2-E9F7-7B88-D86521636B1A}"/>
          </ac:spMkLst>
        </pc:spChg>
        <pc:picChg chg="add mod">
          <ac:chgData name="Andrew Holmes" userId="eb9da5768798d098" providerId="LiveId" clId="{BD2CD0A6-FB1B-4FCB-8EB8-4AAB6DA7E951}" dt="2022-11-11T01:55:47.855" v="1209" actId="1076"/>
          <ac:picMkLst>
            <pc:docMk/>
            <pc:sldMk cId="422047975" sldId="1913"/>
            <ac:picMk id="5" creationId="{52FD3536-83ED-2F7A-CA33-DBFBF2BE07C7}"/>
          </ac:picMkLst>
        </pc:picChg>
      </pc:sldChg>
      <pc:sldChg chg="del">
        <pc:chgData name="Andrew Holmes" userId="eb9da5768798d098" providerId="LiveId" clId="{BD2CD0A6-FB1B-4FCB-8EB8-4AAB6DA7E951}" dt="2022-11-11T01:28:29.398" v="90" actId="2696"/>
        <pc:sldMkLst>
          <pc:docMk/>
          <pc:sldMk cId="2512833240" sldId="1913"/>
        </pc:sldMkLst>
      </pc:sldChg>
      <pc:sldChg chg="modSp new mod">
        <pc:chgData name="Andrew Holmes" userId="eb9da5768798d098" providerId="LiveId" clId="{BD2CD0A6-FB1B-4FCB-8EB8-4AAB6DA7E951}" dt="2022-11-11T02:09:34.582" v="2291" actId="20577"/>
        <pc:sldMkLst>
          <pc:docMk/>
          <pc:sldMk cId="444886256" sldId="1914"/>
        </pc:sldMkLst>
        <pc:spChg chg="mod">
          <ac:chgData name="Andrew Holmes" userId="eb9da5768798d098" providerId="LiveId" clId="{BD2CD0A6-FB1B-4FCB-8EB8-4AAB6DA7E951}" dt="2022-11-11T02:09:34.582" v="2291" actId="20577"/>
          <ac:spMkLst>
            <pc:docMk/>
            <pc:sldMk cId="444886256" sldId="1914"/>
            <ac:spMk id="2" creationId="{92BCBC0D-7D2F-5649-E9AE-9D66C07BDF51}"/>
          </ac:spMkLst>
        </pc:spChg>
        <pc:spChg chg="mod">
          <ac:chgData name="Andrew Holmes" userId="eb9da5768798d098" providerId="LiveId" clId="{BD2CD0A6-FB1B-4FCB-8EB8-4AAB6DA7E951}" dt="2022-11-11T01:56:49.402" v="1271" actId="20577"/>
          <ac:spMkLst>
            <pc:docMk/>
            <pc:sldMk cId="444886256" sldId="1914"/>
            <ac:spMk id="3" creationId="{097D9737-5EAB-98D7-6967-EE72097A24CC}"/>
          </ac:spMkLst>
        </pc:spChg>
      </pc:sldChg>
      <pc:sldChg chg="del">
        <pc:chgData name="Andrew Holmes" userId="eb9da5768798d098" providerId="LiveId" clId="{BD2CD0A6-FB1B-4FCB-8EB8-4AAB6DA7E951}" dt="2022-11-11T01:28:29.398" v="90" actId="2696"/>
        <pc:sldMkLst>
          <pc:docMk/>
          <pc:sldMk cId="3959502386" sldId="1914"/>
        </pc:sldMkLst>
      </pc:sldChg>
      <pc:sldChg chg="addSp delSp modSp new mod chgLayout">
        <pc:chgData name="Andrew Holmes" userId="eb9da5768798d098" providerId="LiveId" clId="{BD2CD0A6-FB1B-4FCB-8EB8-4AAB6DA7E951}" dt="2022-11-11T02:02:02.705" v="2196" actId="403"/>
        <pc:sldMkLst>
          <pc:docMk/>
          <pc:sldMk cId="3659104999" sldId="1915"/>
        </pc:sldMkLst>
        <pc:spChg chg="del mod ord">
          <ac:chgData name="Andrew Holmes" userId="eb9da5768798d098" providerId="LiveId" clId="{BD2CD0A6-FB1B-4FCB-8EB8-4AAB6DA7E951}" dt="2022-11-11T01:58:45.260" v="1384" actId="700"/>
          <ac:spMkLst>
            <pc:docMk/>
            <pc:sldMk cId="3659104999" sldId="1915"/>
            <ac:spMk id="2" creationId="{E3CBFD40-CE04-321F-708B-37DFE9A3BDA2}"/>
          </ac:spMkLst>
        </pc:spChg>
        <pc:spChg chg="del mod ord">
          <ac:chgData name="Andrew Holmes" userId="eb9da5768798d098" providerId="LiveId" clId="{BD2CD0A6-FB1B-4FCB-8EB8-4AAB6DA7E951}" dt="2022-11-11T01:58:45.260" v="1384" actId="700"/>
          <ac:spMkLst>
            <pc:docMk/>
            <pc:sldMk cId="3659104999" sldId="1915"/>
            <ac:spMk id="3" creationId="{DDE11E04-BEFA-E106-48E0-F2FD0A1F15D4}"/>
          </ac:spMkLst>
        </pc:spChg>
        <pc:spChg chg="add mod ord">
          <ac:chgData name="Andrew Holmes" userId="eb9da5768798d098" providerId="LiveId" clId="{BD2CD0A6-FB1B-4FCB-8EB8-4AAB6DA7E951}" dt="2022-11-11T01:58:55.422" v="1416" actId="1076"/>
          <ac:spMkLst>
            <pc:docMk/>
            <pc:sldMk cId="3659104999" sldId="1915"/>
            <ac:spMk id="4" creationId="{8AA19831-20CB-BDD8-9C71-44DBA6517374}"/>
          </ac:spMkLst>
        </pc:spChg>
        <pc:spChg chg="add mod ord">
          <ac:chgData name="Andrew Holmes" userId="eb9da5768798d098" providerId="LiveId" clId="{BD2CD0A6-FB1B-4FCB-8EB8-4AAB6DA7E951}" dt="2022-11-11T02:02:02.705" v="2196" actId="403"/>
          <ac:spMkLst>
            <pc:docMk/>
            <pc:sldMk cId="3659104999" sldId="1915"/>
            <ac:spMk id="5" creationId="{33760C7C-801B-C782-2465-669AAB34667C}"/>
          </ac:spMkLst>
        </pc:spChg>
      </pc:sldChg>
      <pc:sldChg chg="del">
        <pc:chgData name="Andrew Holmes" userId="eb9da5768798d098" providerId="LiveId" clId="{BD2CD0A6-FB1B-4FCB-8EB8-4AAB6DA7E951}" dt="2022-11-11T01:28:29.398" v="90" actId="2696"/>
        <pc:sldMkLst>
          <pc:docMk/>
          <pc:sldMk cId="1257035233" sldId="1916"/>
        </pc:sldMkLst>
      </pc:sldChg>
      <pc:sldChg chg="addSp delSp modSp new mod modClrScheme chgLayout">
        <pc:chgData name="Andrew Holmes" userId="eb9da5768798d098" providerId="LiveId" clId="{BD2CD0A6-FB1B-4FCB-8EB8-4AAB6DA7E951}" dt="2022-11-11T02:02:30.523" v="2207" actId="20577"/>
        <pc:sldMkLst>
          <pc:docMk/>
          <pc:sldMk cId="3277927741" sldId="1916"/>
        </pc:sldMkLst>
        <pc:spChg chg="del mod ord">
          <ac:chgData name="Andrew Holmes" userId="eb9da5768798d098" providerId="LiveId" clId="{BD2CD0A6-FB1B-4FCB-8EB8-4AAB6DA7E951}" dt="2022-11-11T02:02:27.292" v="2198" actId="700"/>
          <ac:spMkLst>
            <pc:docMk/>
            <pc:sldMk cId="3277927741" sldId="1916"/>
            <ac:spMk id="2" creationId="{13F5A23A-5343-B893-3E72-6397FB8608A3}"/>
          </ac:spMkLst>
        </pc:spChg>
        <pc:spChg chg="del mod ord">
          <ac:chgData name="Andrew Holmes" userId="eb9da5768798d098" providerId="LiveId" clId="{BD2CD0A6-FB1B-4FCB-8EB8-4AAB6DA7E951}" dt="2022-11-11T02:02:27.292" v="2198" actId="700"/>
          <ac:spMkLst>
            <pc:docMk/>
            <pc:sldMk cId="3277927741" sldId="1916"/>
            <ac:spMk id="3" creationId="{D51DC11F-F9A2-8365-A6D5-0343DB9EB1D7}"/>
          </ac:spMkLst>
        </pc:spChg>
        <pc:spChg chg="add mod ord">
          <ac:chgData name="Andrew Holmes" userId="eb9da5768798d098" providerId="LiveId" clId="{BD2CD0A6-FB1B-4FCB-8EB8-4AAB6DA7E951}" dt="2022-11-11T02:02:30.523" v="2207" actId="20577"/>
          <ac:spMkLst>
            <pc:docMk/>
            <pc:sldMk cId="3277927741" sldId="1916"/>
            <ac:spMk id="4" creationId="{DFF8C5AF-7319-5B5C-3C2A-1AEF7BE31DCF}"/>
          </ac:spMkLst>
        </pc:spChg>
        <pc:spChg chg="add mod ord">
          <ac:chgData name="Andrew Holmes" userId="eb9da5768798d098" providerId="LiveId" clId="{BD2CD0A6-FB1B-4FCB-8EB8-4AAB6DA7E951}" dt="2022-11-11T02:02:27.292" v="2198" actId="700"/>
          <ac:spMkLst>
            <pc:docMk/>
            <pc:sldMk cId="3277927741" sldId="1916"/>
            <ac:spMk id="5" creationId="{DFC05A63-E3B4-3798-9BFE-83E101276244}"/>
          </ac:spMkLst>
        </pc:spChg>
      </pc:sldChg>
      <pc:sldChg chg="del">
        <pc:chgData name="Andrew Holmes" userId="eb9da5768798d098" providerId="LiveId" clId="{BD2CD0A6-FB1B-4FCB-8EB8-4AAB6DA7E951}" dt="2022-11-11T01:28:20.573" v="89" actId="2696"/>
        <pc:sldMkLst>
          <pc:docMk/>
          <pc:sldMk cId="885477531" sldId="1917"/>
        </pc:sldMkLst>
      </pc:sldChg>
      <pc:sldChg chg="modSp new mod modClrScheme chgLayout">
        <pc:chgData name="Andrew Holmes" userId="eb9da5768798d098" providerId="LiveId" clId="{BD2CD0A6-FB1B-4FCB-8EB8-4AAB6DA7E951}" dt="2022-11-11T02:13:09.678" v="2852" actId="700"/>
        <pc:sldMkLst>
          <pc:docMk/>
          <pc:sldMk cId="1799893299" sldId="1917"/>
        </pc:sldMkLst>
        <pc:spChg chg="mod ord">
          <ac:chgData name="Andrew Holmes" userId="eb9da5768798d098" providerId="LiveId" clId="{BD2CD0A6-FB1B-4FCB-8EB8-4AAB6DA7E951}" dt="2022-11-11T02:13:09.678" v="2852" actId="700"/>
          <ac:spMkLst>
            <pc:docMk/>
            <pc:sldMk cId="1799893299" sldId="1917"/>
            <ac:spMk id="2" creationId="{929F6173-66F1-D401-D315-381514318C86}"/>
          </ac:spMkLst>
        </pc:spChg>
        <pc:spChg chg="mod ord">
          <ac:chgData name="Andrew Holmes" userId="eb9da5768798d098" providerId="LiveId" clId="{BD2CD0A6-FB1B-4FCB-8EB8-4AAB6DA7E951}" dt="2022-11-11T02:13:09.678" v="2852" actId="700"/>
          <ac:spMkLst>
            <pc:docMk/>
            <pc:sldMk cId="1799893299" sldId="1917"/>
            <ac:spMk id="3" creationId="{34166CE6-0899-683D-F29C-C1F0060C7276}"/>
          </ac:spMkLst>
        </pc:spChg>
      </pc:sldChg>
      <pc:sldChg chg="addSp delSp modSp new mod modClrScheme chgLayout">
        <pc:chgData name="Andrew Holmes" userId="eb9da5768798d098" providerId="LiveId" clId="{BD2CD0A6-FB1B-4FCB-8EB8-4AAB6DA7E951}" dt="2022-11-11T02:22:02.023" v="2951" actId="1076"/>
        <pc:sldMkLst>
          <pc:docMk/>
          <pc:sldMk cId="885213541" sldId="1918"/>
        </pc:sldMkLst>
        <pc:spChg chg="del">
          <ac:chgData name="Andrew Holmes" userId="eb9da5768798d098" providerId="LiveId" clId="{BD2CD0A6-FB1B-4FCB-8EB8-4AAB6DA7E951}" dt="2022-11-11T02:16:57.505" v="2854" actId="700"/>
          <ac:spMkLst>
            <pc:docMk/>
            <pc:sldMk cId="885213541" sldId="1918"/>
            <ac:spMk id="2" creationId="{00347CCA-4943-7FE8-AF74-E38961D2C529}"/>
          </ac:spMkLst>
        </pc:spChg>
        <pc:spChg chg="del">
          <ac:chgData name="Andrew Holmes" userId="eb9da5768798d098" providerId="LiveId" clId="{BD2CD0A6-FB1B-4FCB-8EB8-4AAB6DA7E951}" dt="2022-11-11T02:16:57.505" v="2854" actId="700"/>
          <ac:spMkLst>
            <pc:docMk/>
            <pc:sldMk cId="885213541" sldId="1918"/>
            <ac:spMk id="3" creationId="{BB3B5226-621C-6C29-B9ED-D34B3C179B1E}"/>
          </ac:spMkLst>
        </pc:spChg>
        <pc:spChg chg="add mod">
          <ac:chgData name="Andrew Holmes" userId="eb9da5768798d098" providerId="LiveId" clId="{BD2CD0A6-FB1B-4FCB-8EB8-4AAB6DA7E951}" dt="2022-11-11T02:21:55.922" v="2949" actId="20577"/>
          <ac:spMkLst>
            <pc:docMk/>
            <pc:sldMk cId="885213541" sldId="1918"/>
            <ac:spMk id="10" creationId="{218EBDA1-56A5-EA0C-E567-978A0BE3D376}"/>
          </ac:spMkLst>
        </pc:spChg>
        <pc:spChg chg="add mod">
          <ac:chgData name="Andrew Holmes" userId="eb9da5768798d098" providerId="LiveId" clId="{BD2CD0A6-FB1B-4FCB-8EB8-4AAB6DA7E951}" dt="2022-11-11T02:21:32.417" v="2938" actId="208"/>
          <ac:spMkLst>
            <pc:docMk/>
            <pc:sldMk cId="885213541" sldId="1918"/>
            <ac:spMk id="11" creationId="{270A83AA-65C0-BF25-5569-EDE9CEE6EAF2}"/>
          </ac:spMkLst>
        </pc:spChg>
        <pc:spChg chg="add mod">
          <ac:chgData name="Andrew Holmes" userId="eb9da5768798d098" providerId="LiveId" clId="{BD2CD0A6-FB1B-4FCB-8EB8-4AAB6DA7E951}" dt="2022-11-11T02:21:29.580" v="2937" actId="208"/>
          <ac:spMkLst>
            <pc:docMk/>
            <pc:sldMk cId="885213541" sldId="1918"/>
            <ac:spMk id="14" creationId="{3E7FE75D-9951-7389-D6AA-A1E166E31FE8}"/>
          </ac:spMkLst>
        </pc:spChg>
        <pc:spChg chg="add mod">
          <ac:chgData name="Andrew Holmes" userId="eb9da5768798d098" providerId="LiveId" clId="{BD2CD0A6-FB1B-4FCB-8EB8-4AAB6DA7E951}" dt="2022-11-11T02:21:38.098" v="2939" actId="1076"/>
          <ac:spMkLst>
            <pc:docMk/>
            <pc:sldMk cId="885213541" sldId="1918"/>
            <ac:spMk id="15" creationId="{CE2371D5-611F-08BB-3EEF-FA06632329AF}"/>
          </ac:spMkLst>
        </pc:spChg>
        <pc:spChg chg="add mod">
          <ac:chgData name="Andrew Holmes" userId="eb9da5768798d098" providerId="LiveId" clId="{BD2CD0A6-FB1B-4FCB-8EB8-4AAB6DA7E951}" dt="2022-11-11T02:21:18.795" v="2932" actId="208"/>
          <ac:spMkLst>
            <pc:docMk/>
            <pc:sldMk cId="885213541" sldId="1918"/>
            <ac:spMk id="16" creationId="{7A307396-78EB-05AB-539D-5FC0C0AFBB59}"/>
          </ac:spMkLst>
        </pc:spChg>
        <pc:spChg chg="add mod">
          <ac:chgData name="Andrew Holmes" userId="eb9da5768798d098" providerId="LiveId" clId="{BD2CD0A6-FB1B-4FCB-8EB8-4AAB6DA7E951}" dt="2022-11-11T02:22:02.023" v="2951" actId="1076"/>
          <ac:spMkLst>
            <pc:docMk/>
            <pc:sldMk cId="885213541" sldId="1918"/>
            <ac:spMk id="17" creationId="{CB4AFDF8-5179-96F4-9A0A-2726C8992C86}"/>
          </ac:spMkLst>
        </pc:spChg>
        <pc:picChg chg="add mod">
          <ac:chgData name="Andrew Holmes" userId="eb9da5768798d098" providerId="LiveId" clId="{BD2CD0A6-FB1B-4FCB-8EB8-4AAB6DA7E951}" dt="2022-11-11T02:18:32.882" v="2871" actId="1076"/>
          <ac:picMkLst>
            <pc:docMk/>
            <pc:sldMk cId="885213541" sldId="1918"/>
            <ac:picMk id="5" creationId="{635C902B-DFE0-8D86-4530-77A30731AEAA}"/>
          </ac:picMkLst>
        </pc:picChg>
        <pc:picChg chg="add mod">
          <ac:chgData name="Andrew Holmes" userId="eb9da5768798d098" providerId="LiveId" clId="{BD2CD0A6-FB1B-4FCB-8EB8-4AAB6DA7E951}" dt="2022-11-11T02:18:40.909" v="2877" actId="1076"/>
          <ac:picMkLst>
            <pc:docMk/>
            <pc:sldMk cId="885213541" sldId="1918"/>
            <ac:picMk id="7" creationId="{873B650A-021E-DE12-552E-142B45BABF6B}"/>
          </ac:picMkLst>
        </pc:picChg>
        <pc:picChg chg="add mod modCrop">
          <ac:chgData name="Andrew Holmes" userId="eb9da5768798d098" providerId="LiveId" clId="{BD2CD0A6-FB1B-4FCB-8EB8-4AAB6DA7E951}" dt="2022-11-11T02:18:44.673" v="2880" actId="1076"/>
          <ac:picMkLst>
            <pc:docMk/>
            <pc:sldMk cId="885213541" sldId="1918"/>
            <ac:picMk id="9" creationId="{2908E75A-FAD6-D50F-5ECC-2BE5CDEB1F72}"/>
          </ac:picMkLst>
        </pc:picChg>
        <pc:cxnChg chg="add del">
          <ac:chgData name="Andrew Holmes" userId="eb9da5768798d098" providerId="LiveId" clId="{BD2CD0A6-FB1B-4FCB-8EB8-4AAB6DA7E951}" dt="2022-11-11T02:19:43.865" v="2908" actId="11529"/>
          <ac:cxnSpMkLst>
            <pc:docMk/>
            <pc:sldMk cId="885213541" sldId="1918"/>
            <ac:cxnSpMk id="13" creationId="{B68908BE-14F9-2A35-F6EA-64C29DAC73BE}"/>
          </ac:cxnSpMkLst>
        </pc:cxnChg>
      </pc:sldChg>
      <pc:sldChg chg="del">
        <pc:chgData name="Andrew Holmes" userId="eb9da5768798d098" providerId="LiveId" clId="{BD2CD0A6-FB1B-4FCB-8EB8-4AAB6DA7E951}" dt="2022-11-11T01:28:20.573" v="89" actId="2696"/>
        <pc:sldMkLst>
          <pc:docMk/>
          <pc:sldMk cId="1715883970" sldId="1918"/>
        </pc:sldMkLst>
      </pc:sldChg>
      <pc:sldChg chg="del">
        <pc:chgData name="Andrew Holmes" userId="eb9da5768798d098" providerId="LiveId" clId="{BD2CD0A6-FB1B-4FCB-8EB8-4AAB6DA7E951}" dt="2022-11-11T01:28:20.573" v="89" actId="2696"/>
        <pc:sldMkLst>
          <pc:docMk/>
          <pc:sldMk cId="125621075" sldId="1919"/>
        </pc:sldMkLst>
      </pc:sldChg>
      <pc:sldChg chg="addSp modSp new mod ord">
        <pc:chgData name="Andrew Holmes" userId="eb9da5768798d098" providerId="LiveId" clId="{BD2CD0A6-FB1B-4FCB-8EB8-4AAB6DA7E951}" dt="2022-11-11T04:22:51.263" v="4931" actId="1076"/>
        <pc:sldMkLst>
          <pc:docMk/>
          <pc:sldMk cId="1059261923" sldId="1919"/>
        </pc:sldMkLst>
        <pc:picChg chg="add mod">
          <ac:chgData name="Andrew Holmes" userId="eb9da5768798d098" providerId="LiveId" clId="{BD2CD0A6-FB1B-4FCB-8EB8-4AAB6DA7E951}" dt="2022-11-11T04:22:51.263" v="4931" actId="1076"/>
          <ac:picMkLst>
            <pc:docMk/>
            <pc:sldMk cId="1059261923" sldId="1919"/>
            <ac:picMk id="3" creationId="{BFE7FE55-922C-0FCF-3C65-83A20990B20E}"/>
          </ac:picMkLst>
        </pc:picChg>
      </pc:sldChg>
      <pc:sldChg chg="del">
        <pc:chgData name="Andrew Holmes" userId="eb9da5768798d098" providerId="LiveId" clId="{BD2CD0A6-FB1B-4FCB-8EB8-4AAB6DA7E951}" dt="2022-11-11T01:28:29.398" v="90" actId="2696"/>
        <pc:sldMkLst>
          <pc:docMk/>
          <pc:sldMk cId="353373354" sldId="1920"/>
        </pc:sldMkLst>
      </pc:sldChg>
      <pc:sldChg chg="addSp modSp new mod ord">
        <pc:chgData name="Andrew Holmes" userId="eb9da5768798d098" providerId="LiveId" clId="{BD2CD0A6-FB1B-4FCB-8EB8-4AAB6DA7E951}" dt="2022-11-11T03:13:12.042" v="2961"/>
        <pc:sldMkLst>
          <pc:docMk/>
          <pc:sldMk cId="2439402779" sldId="1920"/>
        </pc:sldMkLst>
        <pc:picChg chg="add mod">
          <ac:chgData name="Andrew Holmes" userId="eb9da5768798d098" providerId="LiveId" clId="{BD2CD0A6-FB1B-4FCB-8EB8-4AAB6DA7E951}" dt="2022-11-11T03:12:59.831" v="2958" actId="14100"/>
          <ac:picMkLst>
            <pc:docMk/>
            <pc:sldMk cId="2439402779" sldId="1920"/>
            <ac:picMk id="5" creationId="{246A04DC-E7D4-86CE-C8B4-3F5EB3199CC3}"/>
          </ac:picMkLst>
        </pc:picChg>
      </pc:sldChg>
      <pc:sldChg chg="del">
        <pc:chgData name="Andrew Holmes" userId="eb9da5768798d098" providerId="LiveId" clId="{BD2CD0A6-FB1B-4FCB-8EB8-4AAB6DA7E951}" dt="2022-11-11T01:28:29.398" v="90" actId="2696"/>
        <pc:sldMkLst>
          <pc:docMk/>
          <pc:sldMk cId="1021765635" sldId="1921"/>
        </pc:sldMkLst>
      </pc:sldChg>
      <pc:sldChg chg="addSp modSp new mod setBg setClrOvrMap">
        <pc:chgData name="Andrew Holmes" userId="eb9da5768798d098" providerId="LiveId" clId="{BD2CD0A6-FB1B-4FCB-8EB8-4AAB6DA7E951}" dt="2022-11-11T03:14:38.365" v="2973" actId="27614"/>
        <pc:sldMkLst>
          <pc:docMk/>
          <pc:sldMk cId="4111024585" sldId="1921"/>
        </pc:sldMkLst>
        <pc:spChg chg="add">
          <ac:chgData name="Andrew Holmes" userId="eb9da5768798d098" providerId="LiveId" clId="{BD2CD0A6-FB1B-4FCB-8EB8-4AAB6DA7E951}" dt="2022-11-11T03:14:35.227" v="2972" actId="26606"/>
          <ac:spMkLst>
            <pc:docMk/>
            <pc:sldMk cId="4111024585" sldId="1921"/>
            <ac:spMk id="8" creationId="{F3060C83-F051-4F0E-ABAD-AA0DFC48B218}"/>
          </ac:spMkLst>
        </pc:spChg>
        <pc:spChg chg="add">
          <ac:chgData name="Andrew Holmes" userId="eb9da5768798d098" providerId="LiveId" clId="{BD2CD0A6-FB1B-4FCB-8EB8-4AAB6DA7E951}" dt="2022-11-11T03:14:35.227" v="2972" actId="26606"/>
          <ac:spMkLst>
            <pc:docMk/>
            <pc:sldMk cId="4111024585" sldId="1921"/>
            <ac:spMk id="10" creationId="{83C98ABE-055B-441F-B07E-44F97F083C39}"/>
          </ac:spMkLst>
        </pc:spChg>
        <pc:spChg chg="add">
          <ac:chgData name="Andrew Holmes" userId="eb9da5768798d098" providerId="LiveId" clId="{BD2CD0A6-FB1B-4FCB-8EB8-4AAB6DA7E951}" dt="2022-11-11T03:14:35.227" v="2972" actId="26606"/>
          <ac:spMkLst>
            <pc:docMk/>
            <pc:sldMk cId="4111024585" sldId="1921"/>
            <ac:spMk id="12" creationId="{29FDB030-9B49-4CED-8CCD-4D99382388AC}"/>
          </ac:spMkLst>
        </pc:spChg>
        <pc:spChg chg="add">
          <ac:chgData name="Andrew Holmes" userId="eb9da5768798d098" providerId="LiveId" clId="{BD2CD0A6-FB1B-4FCB-8EB8-4AAB6DA7E951}" dt="2022-11-11T03:14:35.227" v="2972" actId="26606"/>
          <ac:spMkLst>
            <pc:docMk/>
            <pc:sldMk cId="4111024585" sldId="1921"/>
            <ac:spMk id="14" creationId="{3783CA14-24A1-485C-8B30-D6A5D87987AD}"/>
          </ac:spMkLst>
        </pc:spChg>
        <pc:spChg chg="add">
          <ac:chgData name="Andrew Holmes" userId="eb9da5768798d098" providerId="LiveId" clId="{BD2CD0A6-FB1B-4FCB-8EB8-4AAB6DA7E951}" dt="2022-11-11T03:14:35.227" v="2972" actId="26606"/>
          <ac:spMkLst>
            <pc:docMk/>
            <pc:sldMk cId="4111024585" sldId="1921"/>
            <ac:spMk id="16" creationId="{9A97C86A-04D6-40F7-AE84-31AB43E6A846}"/>
          </ac:spMkLst>
        </pc:spChg>
        <pc:spChg chg="add">
          <ac:chgData name="Andrew Holmes" userId="eb9da5768798d098" providerId="LiveId" clId="{BD2CD0A6-FB1B-4FCB-8EB8-4AAB6DA7E951}" dt="2022-11-11T03:14:35.227" v="2972" actId="26606"/>
          <ac:spMkLst>
            <pc:docMk/>
            <pc:sldMk cId="4111024585" sldId="1921"/>
            <ac:spMk id="18" creationId="{FF9F2414-84E8-453E-B1F3-389FDE8192D9}"/>
          </ac:spMkLst>
        </pc:spChg>
        <pc:spChg chg="add">
          <ac:chgData name="Andrew Holmes" userId="eb9da5768798d098" providerId="LiveId" clId="{BD2CD0A6-FB1B-4FCB-8EB8-4AAB6DA7E951}" dt="2022-11-11T03:14:35.227" v="2972" actId="26606"/>
          <ac:spMkLst>
            <pc:docMk/>
            <pc:sldMk cId="4111024585" sldId="1921"/>
            <ac:spMk id="20" creationId="{3ECA69A1-7536-43AC-85EF-C7106179F5ED}"/>
          </ac:spMkLst>
        </pc:spChg>
        <pc:picChg chg="add mod">
          <ac:chgData name="Andrew Holmes" userId="eb9da5768798d098" providerId="LiveId" clId="{BD2CD0A6-FB1B-4FCB-8EB8-4AAB6DA7E951}" dt="2022-11-11T03:14:38.365" v="2973" actId="27614"/>
          <ac:picMkLst>
            <pc:docMk/>
            <pc:sldMk cId="4111024585" sldId="1921"/>
            <ac:picMk id="3" creationId="{15B601DA-A707-1060-B729-4E8B0F772579}"/>
          </ac:picMkLst>
        </pc:picChg>
      </pc:sldChg>
      <pc:sldChg chg="addSp delSp modSp new mod ord setBg modClrScheme setClrOvrMap chgLayout">
        <pc:chgData name="Andrew Holmes" userId="eb9da5768798d098" providerId="LiveId" clId="{BD2CD0A6-FB1B-4FCB-8EB8-4AAB6DA7E951}" dt="2022-11-11T03:20:29.767" v="2998"/>
        <pc:sldMkLst>
          <pc:docMk/>
          <pc:sldMk cId="1407456619" sldId="1922"/>
        </pc:sldMkLst>
        <pc:spChg chg="del mod ord">
          <ac:chgData name="Andrew Holmes" userId="eb9da5768798d098" providerId="LiveId" clId="{BD2CD0A6-FB1B-4FCB-8EB8-4AAB6DA7E951}" dt="2022-11-11T03:20:04.517" v="2991" actId="700"/>
          <ac:spMkLst>
            <pc:docMk/>
            <pc:sldMk cId="1407456619" sldId="1922"/>
            <ac:spMk id="2" creationId="{E6B718B2-CF8B-B3C7-7B00-EAA133CCED1D}"/>
          </ac:spMkLst>
        </pc:spChg>
        <pc:spChg chg="del mod ord">
          <ac:chgData name="Andrew Holmes" userId="eb9da5768798d098" providerId="LiveId" clId="{BD2CD0A6-FB1B-4FCB-8EB8-4AAB6DA7E951}" dt="2022-11-11T03:20:04.517" v="2991" actId="700"/>
          <ac:spMkLst>
            <pc:docMk/>
            <pc:sldMk cId="1407456619" sldId="1922"/>
            <ac:spMk id="3" creationId="{CFF6B73B-4ABE-BFDB-BB41-EEE3DDE087DD}"/>
          </ac:spMkLst>
        </pc:spChg>
        <pc:spChg chg="add del mod ord">
          <ac:chgData name="Andrew Holmes" userId="eb9da5768798d098" providerId="LiveId" clId="{BD2CD0A6-FB1B-4FCB-8EB8-4AAB6DA7E951}" dt="2022-11-11T03:20:08.143" v="2992" actId="700"/>
          <ac:spMkLst>
            <pc:docMk/>
            <pc:sldMk cId="1407456619" sldId="1922"/>
            <ac:spMk id="4" creationId="{C80C9E34-738E-52CB-A332-9206F478AE6E}"/>
          </ac:spMkLst>
        </pc:spChg>
        <pc:spChg chg="add del mod ord">
          <ac:chgData name="Andrew Holmes" userId="eb9da5768798d098" providerId="LiveId" clId="{BD2CD0A6-FB1B-4FCB-8EB8-4AAB6DA7E951}" dt="2022-11-11T03:20:08.143" v="2992" actId="700"/>
          <ac:spMkLst>
            <pc:docMk/>
            <pc:sldMk cId="1407456619" sldId="1922"/>
            <ac:spMk id="5" creationId="{CE061B6E-522B-29E1-2E8B-AAA9148D3399}"/>
          </ac:spMkLst>
        </pc:spChg>
        <pc:spChg chg="add">
          <ac:chgData name="Andrew Holmes" userId="eb9da5768798d098" providerId="LiveId" clId="{BD2CD0A6-FB1B-4FCB-8EB8-4AAB6DA7E951}" dt="2022-11-11T03:20:14.271" v="2994" actId="26606"/>
          <ac:spMkLst>
            <pc:docMk/>
            <pc:sldMk cId="1407456619" sldId="1922"/>
            <ac:spMk id="12" creationId="{86FF76B9-219D-4469-AF87-0236D29032F1}"/>
          </ac:spMkLst>
        </pc:spChg>
        <pc:spChg chg="add">
          <ac:chgData name="Andrew Holmes" userId="eb9da5768798d098" providerId="LiveId" clId="{BD2CD0A6-FB1B-4FCB-8EB8-4AAB6DA7E951}" dt="2022-11-11T03:20:14.271" v="2994" actId="26606"/>
          <ac:spMkLst>
            <pc:docMk/>
            <pc:sldMk cId="1407456619" sldId="1922"/>
            <ac:spMk id="18" creationId="{2E80C965-DB6D-4F81-9E9E-B027384D0BD6}"/>
          </ac:spMkLst>
        </pc:spChg>
        <pc:spChg chg="add">
          <ac:chgData name="Andrew Holmes" userId="eb9da5768798d098" providerId="LiveId" clId="{BD2CD0A6-FB1B-4FCB-8EB8-4AAB6DA7E951}" dt="2022-11-11T03:20:14.271" v="2994" actId="26606"/>
          <ac:spMkLst>
            <pc:docMk/>
            <pc:sldMk cId="1407456619" sldId="1922"/>
            <ac:spMk id="20" creationId="{633C5E46-DAC5-4661-9C87-22B08E2A512F}"/>
          </ac:spMkLst>
        </pc:spChg>
        <pc:grpChg chg="add">
          <ac:chgData name="Andrew Holmes" userId="eb9da5768798d098" providerId="LiveId" clId="{BD2CD0A6-FB1B-4FCB-8EB8-4AAB6DA7E951}" dt="2022-11-11T03:20:14.271" v="2994" actId="26606"/>
          <ac:grpSpMkLst>
            <pc:docMk/>
            <pc:sldMk cId="1407456619" sldId="1922"/>
            <ac:grpSpMk id="14" creationId="{DB88BD78-87E1-424D-B479-C37D8E41B12E}"/>
          </ac:grpSpMkLst>
        </pc:grpChg>
        <pc:picChg chg="add mod">
          <ac:chgData name="Andrew Holmes" userId="eb9da5768798d098" providerId="LiveId" clId="{BD2CD0A6-FB1B-4FCB-8EB8-4AAB6DA7E951}" dt="2022-11-11T03:20:14.271" v="2994" actId="26606"/>
          <ac:picMkLst>
            <pc:docMk/>
            <pc:sldMk cId="1407456619" sldId="1922"/>
            <ac:picMk id="7" creationId="{78243C83-9D42-C10D-3E4C-6EDCA198000D}"/>
          </ac:picMkLst>
        </pc:picChg>
      </pc:sldChg>
      <pc:sldChg chg="del">
        <pc:chgData name="Andrew Holmes" userId="eb9da5768798d098" providerId="LiveId" clId="{BD2CD0A6-FB1B-4FCB-8EB8-4AAB6DA7E951}" dt="2022-11-11T01:28:29.398" v="90" actId="2696"/>
        <pc:sldMkLst>
          <pc:docMk/>
          <pc:sldMk cId="4120805806" sldId="1922"/>
        </pc:sldMkLst>
      </pc:sldChg>
      <pc:sldChg chg="del">
        <pc:chgData name="Andrew Holmes" userId="eb9da5768798d098" providerId="LiveId" clId="{BD2CD0A6-FB1B-4FCB-8EB8-4AAB6DA7E951}" dt="2022-11-11T01:28:29.398" v="90" actId="2696"/>
        <pc:sldMkLst>
          <pc:docMk/>
          <pc:sldMk cId="368663873" sldId="1923"/>
        </pc:sldMkLst>
      </pc:sldChg>
      <pc:sldChg chg="addSp delSp modSp new mod modClrScheme chgLayout">
        <pc:chgData name="Andrew Holmes" userId="eb9da5768798d098" providerId="LiveId" clId="{BD2CD0A6-FB1B-4FCB-8EB8-4AAB6DA7E951}" dt="2022-11-11T03:23:17.906" v="3091" actId="403"/>
        <pc:sldMkLst>
          <pc:docMk/>
          <pc:sldMk cId="2466116172" sldId="1923"/>
        </pc:sldMkLst>
        <pc:spChg chg="del mod ord">
          <ac:chgData name="Andrew Holmes" userId="eb9da5768798d098" providerId="LiveId" clId="{BD2CD0A6-FB1B-4FCB-8EB8-4AAB6DA7E951}" dt="2022-11-11T03:22:12.777" v="3002" actId="700"/>
          <ac:spMkLst>
            <pc:docMk/>
            <pc:sldMk cId="2466116172" sldId="1923"/>
            <ac:spMk id="2" creationId="{88764B68-3C80-B9C9-9ABE-88FC75B834E6}"/>
          </ac:spMkLst>
        </pc:spChg>
        <pc:spChg chg="del mod ord">
          <ac:chgData name="Andrew Holmes" userId="eb9da5768798d098" providerId="LiveId" clId="{BD2CD0A6-FB1B-4FCB-8EB8-4AAB6DA7E951}" dt="2022-11-11T03:22:12.777" v="3002" actId="700"/>
          <ac:spMkLst>
            <pc:docMk/>
            <pc:sldMk cId="2466116172" sldId="1923"/>
            <ac:spMk id="3" creationId="{0E10EC40-1B27-6CC7-2C87-76298DE6BBA9}"/>
          </ac:spMkLst>
        </pc:spChg>
        <pc:spChg chg="add mod ord">
          <ac:chgData name="Andrew Holmes" userId="eb9da5768798d098" providerId="LiveId" clId="{BD2CD0A6-FB1B-4FCB-8EB8-4AAB6DA7E951}" dt="2022-11-11T03:23:17.906" v="3091" actId="403"/>
          <ac:spMkLst>
            <pc:docMk/>
            <pc:sldMk cId="2466116172" sldId="1923"/>
            <ac:spMk id="4" creationId="{4DD415D5-78A2-B4DF-88E3-9E51A4DF4D5D}"/>
          </ac:spMkLst>
        </pc:spChg>
        <pc:spChg chg="add mod ord">
          <ac:chgData name="Andrew Holmes" userId="eb9da5768798d098" providerId="LiveId" clId="{BD2CD0A6-FB1B-4FCB-8EB8-4AAB6DA7E951}" dt="2022-11-11T03:23:15.069" v="3087" actId="403"/>
          <ac:spMkLst>
            <pc:docMk/>
            <pc:sldMk cId="2466116172" sldId="1923"/>
            <ac:spMk id="5" creationId="{75A93DDD-03FA-B98E-412F-4A1AC4AC003A}"/>
          </ac:spMkLst>
        </pc:spChg>
      </pc:sldChg>
      <pc:sldChg chg="del">
        <pc:chgData name="Andrew Holmes" userId="eb9da5768798d098" providerId="LiveId" clId="{BD2CD0A6-FB1B-4FCB-8EB8-4AAB6DA7E951}" dt="2022-11-11T01:28:29.398" v="90" actId="2696"/>
        <pc:sldMkLst>
          <pc:docMk/>
          <pc:sldMk cId="1524615642" sldId="1924"/>
        </pc:sldMkLst>
      </pc:sldChg>
      <pc:sldChg chg="new del">
        <pc:chgData name="Andrew Holmes" userId="eb9da5768798d098" providerId="LiveId" clId="{BD2CD0A6-FB1B-4FCB-8EB8-4AAB6DA7E951}" dt="2022-11-11T03:28:50.907" v="3093" actId="2696"/>
        <pc:sldMkLst>
          <pc:docMk/>
          <pc:sldMk cId="3895912532" sldId="1924"/>
        </pc:sldMkLst>
      </pc:sldChg>
      <pc:sldChg chg="addSp delSp modSp new mod modClrScheme chgLayout">
        <pc:chgData name="Andrew Holmes" userId="eb9da5768798d098" providerId="LiveId" clId="{BD2CD0A6-FB1B-4FCB-8EB8-4AAB6DA7E951}" dt="2022-11-11T03:36:34.716" v="3915" actId="14100"/>
        <pc:sldMkLst>
          <pc:docMk/>
          <pc:sldMk cId="4019246359" sldId="1924"/>
        </pc:sldMkLst>
        <pc:spChg chg="del mod ord">
          <ac:chgData name="Andrew Holmes" userId="eb9da5768798d098" providerId="LiveId" clId="{BD2CD0A6-FB1B-4FCB-8EB8-4AAB6DA7E951}" dt="2022-11-11T03:32:51.892" v="3448" actId="700"/>
          <ac:spMkLst>
            <pc:docMk/>
            <pc:sldMk cId="4019246359" sldId="1924"/>
            <ac:spMk id="2" creationId="{F10DD2F2-86BD-0B0F-E31D-3360D43B6A20}"/>
          </ac:spMkLst>
        </pc:spChg>
        <pc:spChg chg="del mod ord">
          <ac:chgData name="Andrew Holmes" userId="eb9da5768798d098" providerId="LiveId" clId="{BD2CD0A6-FB1B-4FCB-8EB8-4AAB6DA7E951}" dt="2022-11-11T03:32:51.892" v="3448" actId="700"/>
          <ac:spMkLst>
            <pc:docMk/>
            <pc:sldMk cId="4019246359" sldId="1924"/>
            <ac:spMk id="3" creationId="{E853EA78-C3E9-F366-ADE3-89F9979A704A}"/>
          </ac:spMkLst>
        </pc:spChg>
        <pc:spChg chg="add mod ord">
          <ac:chgData name="Andrew Holmes" userId="eb9da5768798d098" providerId="LiveId" clId="{BD2CD0A6-FB1B-4FCB-8EB8-4AAB6DA7E951}" dt="2022-11-11T03:32:55.975" v="3467" actId="20577"/>
          <ac:spMkLst>
            <pc:docMk/>
            <pc:sldMk cId="4019246359" sldId="1924"/>
            <ac:spMk id="4" creationId="{3B28A21B-E034-62B5-3978-E3B8B08DC388}"/>
          </ac:spMkLst>
        </pc:spChg>
        <pc:spChg chg="add mod ord">
          <ac:chgData name="Andrew Holmes" userId="eb9da5768798d098" providerId="LiveId" clId="{BD2CD0A6-FB1B-4FCB-8EB8-4AAB6DA7E951}" dt="2022-11-11T03:35:32.562" v="3892" actId="21"/>
          <ac:spMkLst>
            <pc:docMk/>
            <pc:sldMk cId="4019246359" sldId="1924"/>
            <ac:spMk id="5" creationId="{090FF854-712F-5B89-EBC8-C6C7294D14AE}"/>
          </ac:spMkLst>
        </pc:spChg>
        <pc:spChg chg="add mod">
          <ac:chgData name="Andrew Holmes" userId="eb9da5768798d098" providerId="LiveId" clId="{BD2CD0A6-FB1B-4FCB-8EB8-4AAB6DA7E951}" dt="2022-11-11T03:36:34.716" v="3915" actId="14100"/>
          <ac:spMkLst>
            <pc:docMk/>
            <pc:sldMk cId="4019246359" sldId="1924"/>
            <ac:spMk id="7" creationId="{2535228B-9D39-9AD4-42F6-5F7A486E412C}"/>
          </ac:spMkLst>
        </pc:spChg>
        <pc:picChg chg="add mod">
          <ac:chgData name="Andrew Holmes" userId="eb9da5768798d098" providerId="LiveId" clId="{BD2CD0A6-FB1B-4FCB-8EB8-4AAB6DA7E951}" dt="2022-11-11T03:35:52.662" v="3903" actId="14100"/>
          <ac:picMkLst>
            <pc:docMk/>
            <pc:sldMk cId="4019246359" sldId="1924"/>
            <ac:picMk id="6" creationId="{6E006E1B-2F73-7567-D522-C96E1B9D183C}"/>
          </ac:picMkLst>
        </pc:picChg>
      </pc:sldChg>
      <pc:sldChg chg="del">
        <pc:chgData name="Andrew Holmes" userId="eb9da5768798d098" providerId="LiveId" clId="{BD2CD0A6-FB1B-4FCB-8EB8-4AAB6DA7E951}" dt="2022-11-11T01:28:29.398" v="90" actId="2696"/>
        <pc:sldMkLst>
          <pc:docMk/>
          <pc:sldMk cId="1775961184" sldId="1925"/>
        </pc:sldMkLst>
      </pc:sldChg>
      <pc:sldChg chg="addSp delSp modSp new mod modClrScheme delAnim modAnim chgLayout">
        <pc:chgData name="Andrew Holmes" userId="eb9da5768798d098" providerId="LiveId" clId="{BD2CD0A6-FB1B-4FCB-8EB8-4AAB6DA7E951}" dt="2022-11-11T04:07:34.176" v="4538" actId="1076"/>
        <pc:sldMkLst>
          <pc:docMk/>
          <pc:sldMk cId="2431993310" sldId="1925"/>
        </pc:sldMkLst>
        <pc:spChg chg="del mod ord">
          <ac:chgData name="Andrew Holmes" userId="eb9da5768798d098" providerId="LiveId" clId="{BD2CD0A6-FB1B-4FCB-8EB8-4AAB6DA7E951}" dt="2022-11-11T03:37:06.794" v="3941" actId="700"/>
          <ac:spMkLst>
            <pc:docMk/>
            <pc:sldMk cId="2431993310" sldId="1925"/>
            <ac:spMk id="2" creationId="{89868887-5199-7177-F846-0E79D3CFE98B}"/>
          </ac:spMkLst>
        </pc:spChg>
        <pc:spChg chg="del mod ord">
          <ac:chgData name="Andrew Holmes" userId="eb9da5768798d098" providerId="LiveId" clId="{BD2CD0A6-FB1B-4FCB-8EB8-4AAB6DA7E951}" dt="2022-11-11T03:37:06.794" v="3941" actId="700"/>
          <ac:spMkLst>
            <pc:docMk/>
            <pc:sldMk cId="2431993310" sldId="1925"/>
            <ac:spMk id="3" creationId="{3575F81B-ED74-BCC6-C6D3-595011A4DEBB}"/>
          </ac:spMkLst>
        </pc:spChg>
        <pc:spChg chg="add mod ord">
          <ac:chgData name="Andrew Holmes" userId="eb9da5768798d098" providerId="LiveId" clId="{BD2CD0A6-FB1B-4FCB-8EB8-4AAB6DA7E951}" dt="2022-11-11T03:37:31.262" v="3973" actId="1076"/>
          <ac:spMkLst>
            <pc:docMk/>
            <pc:sldMk cId="2431993310" sldId="1925"/>
            <ac:spMk id="4" creationId="{939102C8-1615-6B88-90D7-5A6118E012CA}"/>
          </ac:spMkLst>
        </pc:spChg>
        <pc:spChg chg="add mod ord">
          <ac:chgData name="Andrew Holmes" userId="eb9da5768798d098" providerId="LiveId" clId="{BD2CD0A6-FB1B-4FCB-8EB8-4AAB6DA7E951}" dt="2022-11-11T04:04:05.610" v="4424" actId="115"/>
          <ac:spMkLst>
            <pc:docMk/>
            <pc:sldMk cId="2431993310" sldId="1925"/>
            <ac:spMk id="5" creationId="{E1914624-3B75-E797-E2B9-70D171F22A43}"/>
          </ac:spMkLst>
        </pc:spChg>
        <pc:spChg chg="add del mod">
          <ac:chgData name="Andrew Holmes" userId="eb9da5768798d098" providerId="LiveId" clId="{BD2CD0A6-FB1B-4FCB-8EB8-4AAB6DA7E951}" dt="2022-11-11T03:55:55.426" v="4220" actId="21"/>
          <ac:spMkLst>
            <pc:docMk/>
            <pc:sldMk cId="2431993310" sldId="1925"/>
            <ac:spMk id="9" creationId="{AE5317B3-A814-687F-0F44-91AE0AB1A31E}"/>
          </ac:spMkLst>
        </pc:spChg>
        <pc:spChg chg="add del mod">
          <ac:chgData name="Andrew Holmes" userId="eb9da5768798d098" providerId="LiveId" clId="{BD2CD0A6-FB1B-4FCB-8EB8-4AAB6DA7E951}" dt="2022-11-11T03:55:55.426" v="4220" actId="21"/>
          <ac:spMkLst>
            <pc:docMk/>
            <pc:sldMk cId="2431993310" sldId="1925"/>
            <ac:spMk id="10" creationId="{CC73BECF-53D9-B538-5D7F-845742963D94}"/>
          </ac:spMkLst>
        </pc:spChg>
        <pc:spChg chg="add del mod">
          <ac:chgData name="Andrew Holmes" userId="eb9da5768798d098" providerId="LiveId" clId="{BD2CD0A6-FB1B-4FCB-8EB8-4AAB6DA7E951}" dt="2022-11-11T03:55:55.426" v="4220" actId="21"/>
          <ac:spMkLst>
            <pc:docMk/>
            <pc:sldMk cId="2431993310" sldId="1925"/>
            <ac:spMk id="11" creationId="{DAA0743F-81DE-2D27-7534-BF174AC4BB7E}"/>
          </ac:spMkLst>
        </pc:spChg>
        <pc:spChg chg="add del mod">
          <ac:chgData name="Andrew Holmes" userId="eb9da5768798d098" providerId="LiveId" clId="{BD2CD0A6-FB1B-4FCB-8EB8-4AAB6DA7E951}" dt="2022-11-11T03:55:55.426" v="4220" actId="21"/>
          <ac:spMkLst>
            <pc:docMk/>
            <pc:sldMk cId="2431993310" sldId="1925"/>
            <ac:spMk id="12" creationId="{AD6E2686-0753-972A-699D-5E2E48246119}"/>
          </ac:spMkLst>
        </pc:spChg>
        <pc:spChg chg="add mod">
          <ac:chgData name="Andrew Holmes" userId="eb9da5768798d098" providerId="LiveId" clId="{BD2CD0A6-FB1B-4FCB-8EB8-4AAB6DA7E951}" dt="2022-11-11T04:03:51.190" v="4420" actId="403"/>
          <ac:spMkLst>
            <pc:docMk/>
            <pc:sldMk cId="2431993310" sldId="1925"/>
            <ac:spMk id="20" creationId="{C75070C1-0427-3CC5-18B9-8EBBB9E83C28}"/>
          </ac:spMkLst>
        </pc:spChg>
        <pc:spChg chg="add mod">
          <ac:chgData name="Andrew Holmes" userId="eb9da5768798d098" providerId="LiveId" clId="{BD2CD0A6-FB1B-4FCB-8EB8-4AAB6DA7E951}" dt="2022-11-11T04:03:48.785" v="4418" actId="403"/>
          <ac:spMkLst>
            <pc:docMk/>
            <pc:sldMk cId="2431993310" sldId="1925"/>
            <ac:spMk id="21" creationId="{3E42CF4D-A655-BCE9-F58B-B1CCBF078606}"/>
          </ac:spMkLst>
        </pc:spChg>
        <pc:spChg chg="add mod">
          <ac:chgData name="Andrew Holmes" userId="eb9da5768798d098" providerId="LiveId" clId="{BD2CD0A6-FB1B-4FCB-8EB8-4AAB6DA7E951}" dt="2022-11-11T04:06:07.406" v="4513" actId="1076"/>
          <ac:spMkLst>
            <pc:docMk/>
            <pc:sldMk cId="2431993310" sldId="1925"/>
            <ac:spMk id="22" creationId="{77EB54EF-816A-ABC1-6DD5-BE400C265689}"/>
          </ac:spMkLst>
        </pc:spChg>
        <pc:spChg chg="add mod">
          <ac:chgData name="Andrew Holmes" userId="eb9da5768798d098" providerId="LiveId" clId="{BD2CD0A6-FB1B-4FCB-8EB8-4AAB6DA7E951}" dt="2022-11-11T04:07:34.176" v="4538" actId="1076"/>
          <ac:spMkLst>
            <pc:docMk/>
            <pc:sldMk cId="2431993310" sldId="1925"/>
            <ac:spMk id="23" creationId="{13D9C845-7E48-CF48-8651-DB0422E6705D}"/>
          </ac:spMkLst>
        </pc:spChg>
        <pc:picChg chg="add del mod">
          <ac:chgData name="Andrew Holmes" userId="eb9da5768798d098" providerId="LiveId" clId="{BD2CD0A6-FB1B-4FCB-8EB8-4AAB6DA7E951}" dt="2022-11-11T03:47:31.065" v="4020" actId="478"/>
          <ac:picMkLst>
            <pc:docMk/>
            <pc:sldMk cId="2431993310" sldId="1925"/>
            <ac:picMk id="6" creationId="{7B793D0C-84EF-FA86-7C10-79D55904FE92}"/>
          </ac:picMkLst>
        </pc:picChg>
        <pc:picChg chg="add del mod">
          <ac:chgData name="Andrew Holmes" userId="eb9da5768798d098" providerId="LiveId" clId="{BD2CD0A6-FB1B-4FCB-8EB8-4AAB6DA7E951}" dt="2022-11-11T03:55:55.426" v="4220" actId="21"/>
          <ac:picMkLst>
            <pc:docMk/>
            <pc:sldMk cId="2431993310" sldId="1925"/>
            <ac:picMk id="7" creationId="{28AE574F-87F6-13C6-F598-9B891443BC9C}"/>
          </ac:picMkLst>
        </pc:picChg>
        <pc:picChg chg="add del mod">
          <ac:chgData name="Andrew Holmes" userId="eb9da5768798d098" providerId="LiveId" clId="{BD2CD0A6-FB1B-4FCB-8EB8-4AAB6DA7E951}" dt="2022-11-11T03:52:48.839" v="4097" actId="478"/>
          <ac:picMkLst>
            <pc:docMk/>
            <pc:sldMk cId="2431993310" sldId="1925"/>
            <ac:picMk id="13" creationId="{B568DD16-59DF-1621-D9B9-A05DB25CF4BC}"/>
          </ac:picMkLst>
        </pc:picChg>
        <pc:picChg chg="add del mod">
          <ac:chgData name="Andrew Holmes" userId="eb9da5768798d098" providerId="LiveId" clId="{BD2CD0A6-FB1B-4FCB-8EB8-4AAB6DA7E951}" dt="2022-11-11T03:52:30.697" v="4096" actId="478"/>
          <ac:picMkLst>
            <pc:docMk/>
            <pc:sldMk cId="2431993310" sldId="1925"/>
            <ac:picMk id="15" creationId="{733C5F36-AFBD-3DD5-B160-EF522AFDA05E}"/>
          </ac:picMkLst>
        </pc:picChg>
        <pc:picChg chg="add mod">
          <ac:chgData name="Andrew Holmes" userId="eb9da5768798d098" providerId="LiveId" clId="{BD2CD0A6-FB1B-4FCB-8EB8-4AAB6DA7E951}" dt="2022-11-11T04:02:45.200" v="4345" actId="14100"/>
          <ac:picMkLst>
            <pc:docMk/>
            <pc:sldMk cId="2431993310" sldId="1925"/>
            <ac:picMk id="17" creationId="{5201984D-71DA-EB96-B6C7-C4DF0F62F7BE}"/>
          </ac:picMkLst>
        </pc:picChg>
        <pc:picChg chg="add mod">
          <ac:chgData name="Andrew Holmes" userId="eb9da5768798d098" providerId="LiveId" clId="{BD2CD0A6-FB1B-4FCB-8EB8-4AAB6DA7E951}" dt="2022-11-11T04:05:41.864" v="4494" actId="1076"/>
          <ac:picMkLst>
            <pc:docMk/>
            <pc:sldMk cId="2431993310" sldId="1925"/>
            <ac:picMk id="19" creationId="{20BE39B9-DA84-FD2D-A9DD-3228E8DA6CC8}"/>
          </ac:picMkLst>
        </pc:picChg>
        <pc:inkChg chg="add del">
          <ac:chgData name="Andrew Holmes" userId="eb9da5768798d098" providerId="LiveId" clId="{BD2CD0A6-FB1B-4FCB-8EB8-4AAB6DA7E951}" dt="2022-11-11T03:48:01.610" v="4031" actId="9405"/>
          <ac:inkMkLst>
            <pc:docMk/>
            <pc:sldMk cId="2431993310" sldId="1925"/>
            <ac:inkMk id="8" creationId="{B3157DFC-16C1-6572-9554-07EB5DDD16B2}"/>
          </ac:inkMkLst>
        </pc:inkChg>
      </pc:sldChg>
      <pc:sldChg chg="del">
        <pc:chgData name="Andrew Holmes" userId="eb9da5768798d098" providerId="LiveId" clId="{BD2CD0A6-FB1B-4FCB-8EB8-4AAB6DA7E951}" dt="2022-11-11T01:28:29.398" v="90" actId="2696"/>
        <pc:sldMkLst>
          <pc:docMk/>
          <pc:sldMk cId="276252647" sldId="1926"/>
        </pc:sldMkLst>
      </pc:sldChg>
      <pc:sldChg chg="addSp modSp new mod">
        <pc:chgData name="Andrew Holmes" userId="eb9da5768798d098" providerId="LiveId" clId="{BD2CD0A6-FB1B-4FCB-8EB8-4AAB6DA7E951}" dt="2022-11-11T03:55:12.742" v="4216" actId="1076"/>
        <pc:sldMkLst>
          <pc:docMk/>
          <pc:sldMk cId="1844443780" sldId="1926"/>
        </pc:sldMkLst>
        <pc:spChg chg="mod">
          <ac:chgData name="Andrew Holmes" userId="eb9da5768798d098" providerId="LiveId" clId="{BD2CD0A6-FB1B-4FCB-8EB8-4AAB6DA7E951}" dt="2022-11-11T03:55:03.100" v="4206" actId="403"/>
          <ac:spMkLst>
            <pc:docMk/>
            <pc:sldMk cId="1844443780" sldId="1926"/>
            <ac:spMk id="2" creationId="{DB0A54B6-48F3-68C5-EFAB-5ACAB0855776}"/>
          </ac:spMkLst>
        </pc:spChg>
        <pc:spChg chg="mod">
          <ac:chgData name="Andrew Holmes" userId="eb9da5768798d098" providerId="LiveId" clId="{BD2CD0A6-FB1B-4FCB-8EB8-4AAB6DA7E951}" dt="2022-11-11T03:55:12.742" v="4216" actId="1076"/>
          <ac:spMkLst>
            <pc:docMk/>
            <pc:sldMk cId="1844443780" sldId="1926"/>
            <ac:spMk id="3" creationId="{040CC383-7C0C-73E9-3C71-7EA7C5490A4C}"/>
          </ac:spMkLst>
        </pc:spChg>
        <pc:picChg chg="add mod">
          <ac:chgData name="Andrew Holmes" userId="eb9da5768798d098" providerId="LiveId" clId="{BD2CD0A6-FB1B-4FCB-8EB8-4AAB6DA7E951}" dt="2022-11-11T03:54:04.541" v="4105" actId="1076"/>
          <ac:picMkLst>
            <pc:docMk/>
            <pc:sldMk cId="1844443780" sldId="1926"/>
            <ac:picMk id="4" creationId="{DD3C580C-8BDB-B465-094D-3DB0461F22F5}"/>
          </ac:picMkLst>
        </pc:picChg>
      </pc:sldChg>
      <pc:sldChg chg="addSp modSp new mod modAnim">
        <pc:chgData name="Andrew Holmes" userId="eb9da5768798d098" providerId="LiveId" clId="{BD2CD0A6-FB1B-4FCB-8EB8-4AAB6DA7E951}" dt="2022-11-11T03:56:21.870" v="4232" actId="1076"/>
        <pc:sldMkLst>
          <pc:docMk/>
          <pc:sldMk cId="238329081" sldId="1927"/>
        </pc:sldMkLst>
        <pc:spChg chg="add mod">
          <ac:chgData name="Andrew Holmes" userId="eb9da5768798d098" providerId="LiveId" clId="{BD2CD0A6-FB1B-4FCB-8EB8-4AAB6DA7E951}" dt="2022-11-11T03:56:19.576" v="4231" actId="1076"/>
          <ac:spMkLst>
            <pc:docMk/>
            <pc:sldMk cId="238329081" sldId="1927"/>
            <ac:spMk id="5" creationId="{97264C55-0F04-D249-E2AF-67FCF7709817}"/>
          </ac:spMkLst>
        </pc:spChg>
        <pc:spChg chg="add mod">
          <ac:chgData name="Andrew Holmes" userId="eb9da5768798d098" providerId="LiveId" clId="{BD2CD0A6-FB1B-4FCB-8EB8-4AAB6DA7E951}" dt="2022-11-11T03:56:14.362" v="4229" actId="1076"/>
          <ac:spMkLst>
            <pc:docMk/>
            <pc:sldMk cId="238329081" sldId="1927"/>
            <ac:spMk id="6" creationId="{5C6BC179-FA17-EB07-4936-BD56E47E48B2}"/>
          </ac:spMkLst>
        </pc:spChg>
        <pc:spChg chg="add mod">
          <ac:chgData name="Andrew Holmes" userId="eb9da5768798d098" providerId="LiveId" clId="{BD2CD0A6-FB1B-4FCB-8EB8-4AAB6DA7E951}" dt="2022-11-11T03:56:21.870" v="4232" actId="1076"/>
          <ac:spMkLst>
            <pc:docMk/>
            <pc:sldMk cId="238329081" sldId="1927"/>
            <ac:spMk id="7" creationId="{8B4AF965-A6A8-B3EF-BF85-BBB063650852}"/>
          </ac:spMkLst>
        </pc:spChg>
        <pc:spChg chg="add mod">
          <ac:chgData name="Andrew Holmes" userId="eb9da5768798d098" providerId="LiveId" clId="{BD2CD0A6-FB1B-4FCB-8EB8-4AAB6DA7E951}" dt="2022-11-11T03:56:16.859" v="4230" actId="1076"/>
          <ac:spMkLst>
            <pc:docMk/>
            <pc:sldMk cId="238329081" sldId="1927"/>
            <ac:spMk id="8" creationId="{EEDDA3CF-3257-A743-12C0-A0AC5A01D4D0}"/>
          </ac:spMkLst>
        </pc:spChg>
        <pc:picChg chg="add mod">
          <ac:chgData name="Andrew Holmes" userId="eb9da5768798d098" providerId="LiveId" clId="{BD2CD0A6-FB1B-4FCB-8EB8-4AAB6DA7E951}" dt="2022-11-11T03:56:09.632" v="4228" actId="1076"/>
          <ac:picMkLst>
            <pc:docMk/>
            <pc:sldMk cId="238329081" sldId="1927"/>
            <ac:picMk id="4" creationId="{1777508D-75C2-7F23-9E74-634DD8FB45FE}"/>
          </ac:picMkLst>
        </pc:picChg>
      </pc:sldChg>
      <pc:sldChg chg="addSp modSp new mod ord">
        <pc:chgData name="Andrew Holmes" userId="eb9da5768798d098" providerId="LiveId" clId="{BD2CD0A6-FB1B-4FCB-8EB8-4AAB6DA7E951}" dt="2022-11-11T03:57:34.098" v="4329"/>
        <pc:sldMkLst>
          <pc:docMk/>
          <pc:sldMk cId="4039753807" sldId="1928"/>
        </pc:sldMkLst>
        <pc:spChg chg="mod">
          <ac:chgData name="Andrew Holmes" userId="eb9da5768798d098" providerId="LiveId" clId="{BD2CD0A6-FB1B-4FCB-8EB8-4AAB6DA7E951}" dt="2022-11-11T03:57:08.518" v="4260" actId="20577"/>
          <ac:spMkLst>
            <pc:docMk/>
            <pc:sldMk cId="4039753807" sldId="1928"/>
            <ac:spMk id="2" creationId="{98085425-EE07-801E-3681-70F748C89526}"/>
          </ac:spMkLst>
        </pc:spChg>
        <pc:spChg chg="mod">
          <ac:chgData name="Andrew Holmes" userId="eb9da5768798d098" providerId="LiveId" clId="{BD2CD0A6-FB1B-4FCB-8EB8-4AAB6DA7E951}" dt="2022-11-11T03:57:26.963" v="4327" actId="403"/>
          <ac:spMkLst>
            <pc:docMk/>
            <pc:sldMk cId="4039753807" sldId="1928"/>
            <ac:spMk id="3" creationId="{DF94B3D7-6DC4-0AF9-F7B8-D02D20080550}"/>
          </ac:spMkLst>
        </pc:spChg>
        <pc:picChg chg="add mod">
          <ac:chgData name="Andrew Holmes" userId="eb9da5768798d098" providerId="LiveId" clId="{BD2CD0A6-FB1B-4FCB-8EB8-4AAB6DA7E951}" dt="2022-11-11T03:57:05.514" v="4258" actId="1076"/>
          <ac:picMkLst>
            <pc:docMk/>
            <pc:sldMk cId="4039753807" sldId="1928"/>
            <ac:picMk id="4" creationId="{195D9744-8B64-4808-9922-595098DDC72E}"/>
          </ac:picMkLst>
        </pc:picChg>
      </pc:sldChg>
      <pc:sldChg chg="addSp delSp modSp new mod modAnim">
        <pc:chgData name="Andrew Holmes" userId="eb9da5768798d098" providerId="LiveId" clId="{BD2CD0A6-FB1B-4FCB-8EB8-4AAB6DA7E951}" dt="2022-11-11T04:13:08.951" v="4673" actId="1076"/>
        <pc:sldMkLst>
          <pc:docMk/>
          <pc:sldMk cId="2757941232" sldId="1929"/>
        </pc:sldMkLst>
        <pc:spChg chg="del">
          <ac:chgData name="Andrew Holmes" userId="eb9da5768798d098" providerId="LiveId" clId="{BD2CD0A6-FB1B-4FCB-8EB8-4AAB6DA7E951}" dt="2022-11-11T04:09:49.765" v="4570" actId="478"/>
          <ac:spMkLst>
            <pc:docMk/>
            <pc:sldMk cId="2757941232" sldId="1929"/>
            <ac:spMk id="2" creationId="{8CF6BD3E-426D-F282-6445-06680A2696B8}"/>
          </ac:spMkLst>
        </pc:spChg>
        <pc:spChg chg="mod">
          <ac:chgData name="Andrew Holmes" userId="eb9da5768798d098" providerId="LiveId" clId="{BD2CD0A6-FB1B-4FCB-8EB8-4AAB6DA7E951}" dt="2022-11-11T04:13:08.951" v="4673" actId="1076"/>
          <ac:spMkLst>
            <pc:docMk/>
            <pc:sldMk cId="2757941232" sldId="1929"/>
            <ac:spMk id="3" creationId="{6C2AA9A5-5EE0-6102-74BE-5E5850A1A0A8}"/>
          </ac:spMkLst>
        </pc:spChg>
        <pc:spChg chg="add mod">
          <ac:chgData name="Andrew Holmes" userId="eb9da5768798d098" providerId="LiveId" clId="{BD2CD0A6-FB1B-4FCB-8EB8-4AAB6DA7E951}" dt="2022-11-11T04:13:06.156" v="4672" actId="1076"/>
          <ac:spMkLst>
            <pc:docMk/>
            <pc:sldMk cId="2757941232" sldId="1929"/>
            <ac:spMk id="6" creationId="{D8C27D88-F827-EDAD-D22E-ED140F1FB93C}"/>
          </ac:spMkLst>
        </pc:spChg>
        <pc:spChg chg="add mod">
          <ac:chgData name="Andrew Holmes" userId="eb9da5768798d098" providerId="LiveId" clId="{BD2CD0A6-FB1B-4FCB-8EB8-4AAB6DA7E951}" dt="2022-11-11T04:10:05.176" v="4591" actId="1076"/>
          <ac:spMkLst>
            <pc:docMk/>
            <pc:sldMk cId="2757941232" sldId="1929"/>
            <ac:spMk id="9" creationId="{5086732C-F847-74DE-27E3-CE9552371FD0}"/>
          </ac:spMkLst>
        </pc:spChg>
        <pc:spChg chg="add mod">
          <ac:chgData name="Andrew Holmes" userId="eb9da5768798d098" providerId="LiveId" clId="{BD2CD0A6-FB1B-4FCB-8EB8-4AAB6DA7E951}" dt="2022-11-11T04:11:06.691" v="4636" actId="1076"/>
          <ac:spMkLst>
            <pc:docMk/>
            <pc:sldMk cId="2757941232" sldId="1929"/>
            <ac:spMk id="10" creationId="{BC13B59E-94DC-6037-20B8-0FA311D52E9A}"/>
          </ac:spMkLst>
        </pc:spChg>
        <pc:picChg chg="add mod">
          <ac:chgData name="Andrew Holmes" userId="eb9da5768798d098" providerId="LiveId" clId="{BD2CD0A6-FB1B-4FCB-8EB8-4AAB6DA7E951}" dt="2022-11-11T04:04:50.574" v="4463" actId="1076"/>
          <ac:picMkLst>
            <pc:docMk/>
            <pc:sldMk cId="2757941232" sldId="1929"/>
            <ac:picMk id="5" creationId="{36FFD95C-3EB5-0393-5FE9-0E0B1553A4B2}"/>
          </ac:picMkLst>
        </pc:picChg>
        <pc:picChg chg="add mod">
          <ac:chgData name="Andrew Holmes" userId="eb9da5768798d098" providerId="LiveId" clId="{BD2CD0A6-FB1B-4FCB-8EB8-4AAB6DA7E951}" dt="2022-11-11T04:09:43.438" v="4567" actId="14100"/>
          <ac:picMkLst>
            <pc:docMk/>
            <pc:sldMk cId="2757941232" sldId="1929"/>
            <ac:picMk id="8" creationId="{F1C04CAE-7685-5284-EBD5-BD527044C95D}"/>
          </ac:picMkLst>
        </pc:picChg>
      </pc:sldChg>
      <pc:sldChg chg="addSp delSp modSp new mod modAnim">
        <pc:chgData name="Andrew Holmes" userId="eb9da5768798d098" providerId="LiveId" clId="{BD2CD0A6-FB1B-4FCB-8EB8-4AAB6DA7E951}" dt="2022-11-11T04:16:44.450" v="4800" actId="1076"/>
        <pc:sldMkLst>
          <pc:docMk/>
          <pc:sldMk cId="1612417329" sldId="1930"/>
        </pc:sldMkLst>
        <pc:spChg chg="del">
          <ac:chgData name="Andrew Holmes" userId="eb9da5768798d098" providerId="LiveId" clId="{BD2CD0A6-FB1B-4FCB-8EB8-4AAB6DA7E951}" dt="2022-11-11T04:13:57.467" v="4720" actId="478"/>
          <ac:spMkLst>
            <pc:docMk/>
            <pc:sldMk cId="1612417329" sldId="1930"/>
            <ac:spMk id="2" creationId="{5D6DFDEF-DDE6-5E76-EBC9-E8AF935F0E83}"/>
          </ac:spMkLst>
        </pc:spChg>
        <pc:spChg chg="del">
          <ac:chgData name="Andrew Holmes" userId="eb9da5768798d098" providerId="LiveId" clId="{BD2CD0A6-FB1B-4FCB-8EB8-4AAB6DA7E951}" dt="2022-11-11T04:13:56.413" v="4719" actId="478"/>
          <ac:spMkLst>
            <pc:docMk/>
            <pc:sldMk cId="1612417329" sldId="1930"/>
            <ac:spMk id="3" creationId="{CB176856-67D1-C3C6-E8DE-01A1B03FE6A9}"/>
          </ac:spMkLst>
        </pc:spChg>
        <pc:spChg chg="add mod">
          <ac:chgData name="Andrew Holmes" userId="eb9da5768798d098" providerId="LiveId" clId="{BD2CD0A6-FB1B-4FCB-8EB8-4AAB6DA7E951}" dt="2022-11-11T04:12:38.780" v="4665" actId="20577"/>
          <ac:spMkLst>
            <pc:docMk/>
            <pc:sldMk cId="1612417329" sldId="1930"/>
            <ac:spMk id="6" creationId="{F5F3F7D3-5C04-9C69-E173-7DD2E6AFFAEB}"/>
          </ac:spMkLst>
        </pc:spChg>
        <pc:spChg chg="add mod">
          <ac:chgData name="Andrew Holmes" userId="eb9da5768798d098" providerId="LiveId" clId="{BD2CD0A6-FB1B-4FCB-8EB8-4AAB6DA7E951}" dt="2022-11-11T04:13:52.507" v="4718" actId="1076"/>
          <ac:spMkLst>
            <pc:docMk/>
            <pc:sldMk cId="1612417329" sldId="1930"/>
            <ac:spMk id="7" creationId="{2877EF7F-3AA9-855E-E053-BBFBE67D164C}"/>
          </ac:spMkLst>
        </pc:spChg>
        <pc:spChg chg="add mod">
          <ac:chgData name="Andrew Holmes" userId="eb9da5768798d098" providerId="LiveId" clId="{BD2CD0A6-FB1B-4FCB-8EB8-4AAB6DA7E951}" dt="2022-11-11T04:15:39.561" v="4748" actId="1076"/>
          <ac:spMkLst>
            <pc:docMk/>
            <pc:sldMk cId="1612417329" sldId="1930"/>
            <ac:spMk id="10" creationId="{CE642241-DF5E-8AE1-EEC5-4E599776AD25}"/>
          </ac:spMkLst>
        </pc:spChg>
        <pc:spChg chg="add mod">
          <ac:chgData name="Andrew Holmes" userId="eb9da5768798d098" providerId="LiveId" clId="{BD2CD0A6-FB1B-4FCB-8EB8-4AAB6DA7E951}" dt="2022-11-11T04:16:44.450" v="4800" actId="1076"/>
          <ac:spMkLst>
            <pc:docMk/>
            <pc:sldMk cId="1612417329" sldId="1930"/>
            <ac:spMk id="11" creationId="{507076F1-C331-888C-1D4F-12A1D01BEB1A}"/>
          </ac:spMkLst>
        </pc:spChg>
        <pc:picChg chg="add mod">
          <ac:chgData name="Andrew Holmes" userId="eb9da5768798d098" providerId="LiveId" clId="{BD2CD0A6-FB1B-4FCB-8EB8-4AAB6DA7E951}" dt="2022-11-11T04:13:48.511" v="4717" actId="14100"/>
          <ac:picMkLst>
            <pc:docMk/>
            <pc:sldMk cId="1612417329" sldId="1930"/>
            <ac:picMk id="5" creationId="{21B9798D-3EC6-6464-69E4-F1FDEF2FA594}"/>
          </ac:picMkLst>
        </pc:picChg>
        <pc:picChg chg="add mod">
          <ac:chgData name="Andrew Holmes" userId="eb9da5768798d098" providerId="LiveId" clId="{BD2CD0A6-FB1B-4FCB-8EB8-4AAB6DA7E951}" dt="2022-11-11T04:15:15.332" v="4723" actId="1076"/>
          <ac:picMkLst>
            <pc:docMk/>
            <pc:sldMk cId="1612417329" sldId="1930"/>
            <ac:picMk id="9" creationId="{DDF5090B-14E1-4BC7-E040-27A99BE73CC2}"/>
          </ac:picMkLst>
        </pc:picChg>
      </pc:sldChg>
      <pc:sldChg chg="addSp delSp modSp new mod modAnim">
        <pc:chgData name="Andrew Holmes" userId="eb9da5768798d098" providerId="LiveId" clId="{BD2CD0A6-FB1B-4FCB-8EB8-4AAB6DA7E951}" dt="2022-11-11T04:20:51.470" v="4930" actId="403"/>
        <pc:sldMkLst>
          <pc:docMk/>
          <pc:sldMk cId="3360983753" sldId="1931"/>
        </pc:sldMkLst>
        <pc:spChg chg="del">
          <ac:chgData name="Andrew Holmes" userId="eb9da5768798d098" providerId="LiveId" clId="{BD2CD0A6-FB1B-4FCB-8EB8-4AAB6DA7E951}" dt="2022-11-11T04:20:03.423" v="4872" actId="478"/>
          <ac:spMkLst>
            <pc:docMk/>
            <pc:sldMk cId="3360983753" sldId="1931"/>
            <ac:spMk id="2" creationId="{81F3BF69-8C8E-8B38-7487-2F192FD0EFA2}"/>
          </ac:spMkLst>
        </pc:spChg>
        <pc:spChg chg="add mod">
          <ac:chgData name="Andrew Holmes" userId="eb9da5768798d098" providerId="LiveId" clId="{BD2CD0A6-FB1B-4FCB-8EB8-4AAB6DA7E951}" dt="2022-11-11T04:20:01.532" v="4871" actId="1076"/>
          <ac:spMkLst>
            <pc:docMk/>
            <pc:sldMk cId="3360983753" sldId="1931"/>
            <ac:spMk id="6" creationId="{BE50596D-0137-F384-1CC1-92937ED4F4FD}"/>
          </ac:spMkLst>
        </pc:spChg>
        <pc:spChg chg="add mod">
          <ac:chgData name="Andrew Holmes" userId="eb9da5768798d098" providerId="LiveId" clId="{BD2CD0A6-FB1B-4FCB-8EB8-4AAB6DA7E951}" dt="2022-11-11T04:20:05.404" v="4873" actId="1076"/>
          <ac:spMkLst>
            <pc:docMk/>
            <pc:sldMk cId="3360983753" sldId="1931"/>
            <ac:spMk id="7" creationId="{864D744E-06A9-8CF0-6FA3-866BF6602EF9}"/>
          </ac:spMkLst>
        </pc:spChg>
        <pc:spChg chg="add mod">
          <ac:chgData name="Andrew Holmes" userId="eb9da5768798d098" providerId="LiveId" clId="{BD2CD0A6-FB1B-4FCB-8EB8-4AAB6DA7E951}" dt="2022-11-11T04:20:23.266" v="4895" actId="14100"/>
          <ac:spMkLst>
            <pc:docMk/>
            <pc:sldMk cId="3360983753" sldId="1931"/>
            <ac:spMk id="10" creationId="{B73A05B6-2F6C-48E3-5F30-C10347BEE37D}"/>
          </ac:spMkLst>
        </pc:spChg>
        <pc:spChg chg="add mod">
          <ac:chgData name="Andrew Holmes" userId="eb9da5768798d098" providerId="LiveId" clId="{BD2CD0A6-FB1B-4FCB-8EB8-4AAB6DA7E951}" dt="2022-11-11T04:20:51.470" v="4930" actId="403"/>
          <ac:spMkLst>
            <pc:docMk/>
            <pc:sldMk cId="3360983753" sldId="1931"/>
            <ac:spMk id="11" creationId="{7B1F9CCE-9EE6-B436-95C2-097F2B5018F8}"/>
          </ac:spMkLst>
        </pc:spChg>
        <pc:picChg chg="add mod">
          <ac:chgData name="Andrew Holmes" userId="eb9da5768798d098" providerId="LiveId" clId="{BD2CD0A6-FB1B-4FCB-8EB8-4AAB6DA7E951}" dt="2022-11-11T04:19:59.368" v="4870" actId="1076"/>
          <ac:picMkLst>
            <pc:docMk/>
            <pc:sldMk cId="3360983753" sldId="1931"/>
            <ac:picMk id="5" creationId="{F8B61A93-B7B4-D09A-9FEE-9D6C3497DDD8}"/>
          </ac:picMkLst>
        </pc:picChg>
        <pc:picChg chg="add mod">
          <ac:chgData name="Andrew Holmes" userId="eb9da5768798d098" providerId="LiveId" clId="{BD2CD0A6-FB1B-4FCB-8EB8-4AAB6DA7E951}" dt="2022-11-11T04:20:08.536" v="4874" actId="1076"/>
          <ac:picMkLst>
            <pc:docMk/>
            <pc:sldMk cId="3360983753" sldId="1931"/>
            <ac:picMk id="9" creationId="{1C3543C4-9F85-A7E6-17B7-FBAE6DFA486C}"/>
          </ac:picMkLst>
        </pc:picChg>
      </pc:sldChg>
    </pc:docChg>
  </pc:docChgLst>
  <pc:docChgLst>
    <pc:chgData name="Andrew Holmes" userId="eb9da5768798d098" providerId="LiveId" clId="{40E47910-EB4D-4C38-BCAC-E332E313F31D}"/>
    <pc:docChg chg="undo custSel addSld delSld modSld sldOrd modSection">
      <pc:chgData name="Andrew Holmes" userId="eb9da5768798d098" providerId="LiveId" clId="{40E47910-EB4D-4C38-BCAC-E332E313F31D}" dt="2022-11-04T20:26:31.458" v="3943" actId="21"/>
      <pc:docMkLst>
        <pc:docMk/>
      </pc:docMkLst>
      <pc:sldChg chg="modSp mod">
        <pc:chgData name="Andrew Holmes" userId="eb9da5768798d098" providerId="LiveId" clId="{40E47910-EB4D-4C38-BCAC-E332E313F31D}" dt="2022-10-21T20:05:43.227" v="1" actId="20577"/>
        <pc:sldMkLst>
          <pc:docMk/>
          <pc:sldMk cId="4152393503" sldId="1866"/>
        </pc:sldMkLst>
        <pc:spChg chg="mod">
          <ac:chgData name="Andrew Holmes" userId="eb9da5768798d098" providerId="LiveId" clId="{40E47910-EB4D-4C38-BCAC-E332E313F31D}" dt="2022-10-21T20:05:43.227" v="1" actId="20577"/>
          <ac:spMkLst>
            <pc:docMk/>
            <pc:sldMk cId="4152393503" sldId="1866"/>
            <ac:spMk id="6" creationId="{F168E5CF-FC82-40DA-8E6D-0BFF887BD80E}"/>
          </ac:spMkLst>
        </pc:spChg>
      </pc:sldChg>
      <pc:sldChg chg="modSp mod">
        <pc:chgData name="Andrew Holmes" userId="eb9da5768798d098" providerId="LiveId" clId="{40E47910-EB4D-4C38-BCAC-E332E313F31D}" dt="2022-11-03T16:15:38.195" v="639" actId="207"/>
        <pc:sldMkLst>
          <pc:docMk/>
          <pc:sldMk cId="85230843" sldId="1868"/>
        </pc:sldMkLst>
        <pc:spChg chg="mod">
          <ac:chgData name="Andrew Holmes" userId="eb9da5768798d098" providerId="LiveId" clId="{40E47910-EB4D-4C38-BCAC-E332E313F31D}" dt="2022-11-03T16:15:38.195" v="639" actId="207"/>
          <ac:spMkLst>
            <pc:docMk/>
            <pc:sldMk cId="85230843" sldId="1868"/>
            <ac:spMk id="6" creationId="{7DCBA01B-ECA4-4938-872A-B38BEB13AC06}"/>
          </ac:spMkLst>
        </pc:spChg>
      </pc:sldChg>
      <pc:sldChg chg="modSp mod">
        <pc:chgData name="Andrew Holmes" userId="eb9da5768798d098" providerId="LiveId" clId="{40E47910-EB4D-4C38-BCAC-E332E313F31D}" dt="2022-11-03T17:10:10.912" v="2535" actId="20577"/>
        <pc:sldMkLst>
          <pc:docMk/>
          <pc:sldMk cId="2701910104" sldId="1870"/>
        </pc:sldMkLst>
        <pc:spChg chg="mod">
          <ac:chgData name="Andrew Holmes" userId="eb9da5768798d098" providerId="LiveId" clId="{40E47910-EB4D-4C38-BCAC-E332E313F31D}" dt="2022-11-03T17:10:10.912" v="2535" actId="20577"/>
          <ac:spMkLst>
            <pc:docMk/>
            <pc:sldMk cId="2701910104" sldId="1870"/>
            <ac:spMk id="3" creationId="{EF99585A-5E1F-40FA-8E64-BB4F04611657}"/>
          </ac:spMkLst>
        </pc:spChg>
        <pc:spChg chg="mod">
          <ac:chgData name="Andrew Holmes" userId="eb9da5768798d098" providerId="LiveId" clId="{40E47910-EB4D-4C38-BCAC-E332E313F31D}" dt="2022-11-03T17:07:55.403" v="2163" actId="20577"/>
          <ac:spMkLst>
            <pc:docMk/>
            <pc:sldMk cId="2701910104" sldId="1870"/>
            <ac:spMk id="5" creationId="{CF037412-7BC5-4AAA-8ED5-FC377A84CB0C}"/>
          </ac:spMkLst>
        </pc:spChg>
      </pc:sldChg>
      <pc:sldChg chg="modSp mod">
        <pc:chgData name="Andrew Holmes" userId="eb9da5768798d098" providerId="LiveId" clId="{40E47910-EB4D-4C38-BCAC-E332E313F31D}" dt="2022-11-03T17:07:53.006" v="2161" actId="1076"/>
        <pc:sldMkLst>
          <pc:docMk/>
          <pc:sldMk cId="1533608244" sldId="1874"/>
        </pc:sldMkLst>
        <pc:spChg chg="mod">
          <ac:chgData name="Andrew Holmes" userId="eb9da5768798d098" providerId="LiveId" clId="{40E47910-EB4D-4C38-BCAC-E332E313F31D}" dt="2022-11-03T17:07:53.006" v="2161" actId="1076"/>
          <ac:spMkLst>
            <pc:docMk/>
            <pc:sldMk cId="1533608244" sldId="1874"/>
            <ac:spMk id="4" creationId="{FD9E38B3-4686-8247-9625-49018D29F408}"/>
          </ac:spMkLst>
        </pc:spChg>
      </pc:sldChg>
      <pc:sldChg chg="del">
        <pc:chgData name="Andrew Holmes" userId="eb9da5768798d098" providerId="LiveId" clId="{40E47910-EB4D-4C38-BCAC-E332E313F31D}" dt="2022-11-03T16:15:03.155" v="562" actId="2696"/>
        <pc:sldMkLst>
          <pc:docMk/>
          <pc:sldMk cId="1851186468" sldId="1889"/>
        </pc:sldMkLst>
      </pc:sldChg>
      <pc:sldChg chg="addSp delSp modSp mod">
        <pc:chgData name="Andrew Holmes" userId="eb9da5768798d098" providerId="LiveId" clId="{40E47910-EB4D-4C38-BCAC-E332E313F31D}" dt="2022-11-04T20:26:18.491" v="3939" actId="21"/>
        <pc:sldMkLst>
          <pc:docMk/>
          <pc:sldMk cId="3766814269" sldId="1908"/>
        </pc:sldMkLst>
        <pc:spChg chg="mod">
          <ac:chgData name="Andrew Holmes" userId="eb9da5768798d098" providerId="LiveId" clId="{40E47910-EB4D-4C38-BCAC-E332E313F31D}" dt="2022-11-03T17:11:41.207" v="2555" actId="20577"/>
          <ac:spMkLst>
            <pc:docMk/>
            <pc:sldMk cId="3766814269" sldId="1908"/>
            <ac:spMk id="5" creationId="{16C16E9E-D606-9EAB-04D8-E8770365B66F}"/>
          </ac:spMkLst>
        </pc:spChg>
        <pc:spChg chg="mod">
          <ac:chgData name="Andrew Holmes" userId="eb9da5768798d098" providerId="LiveId" clId="{40E47910-EB4D-4C38-BCAC-E332E313F31D}" dt="2022-11-03T18:03:05.324" v="3912" actId="1076"/>
          <ac:spMkLst>
            <pc:docMk/>
            <pc:sldMk cId="3766814269" sldId="1908"/>
            <ac:spMk id="6" creationId="{ED2F2647-95A7-F2D7-B26B-76319AFC1A2E}"/>
          </ac:spMkLst>
        </pc:spChg>
        <pc:picChg chg="del">
          <ac:chgData name="Andrew Holmes" userId="eb9da5768798d098" providerId="LiveId" clId="{40E47910-EB4D-4C38-BCAC-E332E313F31D}" dt="2022-11-03T17:11:30.827" v="2550" actId="478"/>
          <ac:picMkLst>
            <pc:docMk/>
            <pc:sldMk cId="3766814269" sldId="1908"/>
            <ac:picMk id="2" creationId="{54C271D8-E932-A312-E406-5E0C796A3EA5}"/>
          </ac:picMkLst>
        </pc:picChg>
        <pc:picChg chg="add del mod">
          <ac:chgData name="Andrew Holmes" userId="eb9da5768798d098" providerId="LiveId" clId="{40E47910-EB4D-4C38-BCAC-E332E313F31D}" dt="2022-11-04T20:26:18.491" v="3939" actId="21"/>
          <ac:picMkLst>
            <pc:docMk/>
            <pc:sldMk cId="3766814269" sldId="1908"/>
            <ac:picMk id="2" creationId="{FA64C38C-0777-12A1-FC57-6A2561C5A821}"/>
          </ac:picMkLst>
        </pc:picChg>
        <pc:picChg chg="add mod">
          <ac:chgData name="Andrew Holmes" userId="eb9da5768798d098" providerId="LiveId" clId="{40E47910-EB4D-4C38-BCAC-E332E313F31D}" dt="2022-11-03T18:03:06.275" v="3913" actId="1076"/>
          <ac:picMkLst>
            <pc:docMk/>
            <pc:sldMk cId="3766814269" sldId="1908"/>
            <ac:picMk id="3" creationId="{DA419F18-6BB2-AA41-AFE8-7A3948156B21}"/>
          </ac:picMkLst>
        </pc:picChg>
        <pc:picChg chg="add mod">
          <ac:chgData name="Andrew Holmes" userId="eb9da5768798d098" providerId="LiveId" clId="{40E47910-EB4D-4C38-BCAC-E332E313F31D}" dt="2022-11-03T18:03:10.708" v="3916" actId="1076"/>
          <ac:picMkLst>
            <pc:docMk/>
            <pc:sldMk cId="3766814269" sldId="1908"/>
            <ac:picMk id="4" creationId="{B707CA2F-ABDD-8A9F-60A5-F3A900AD45F7}"/>
          </ac:picMkLst>
        </pc:picChg>
      </pc:sldChg>
      <pc:sldChg chg="modSp mod">
        <pc:chgData name="Andrew Holmes" userId="eb9da5768798d098" providerId="LiveId" clId="{40E47910-EB4D-4C38-BCAC-E332E313F31D}" dt="2022-11-03T16:46:45.021" v="1120" actId="20577"/>
        <pc:sldMkLst>
          <pc:docMk/>
          <pc:sldMk cId="3696992974" sldId="1909"/>
        </pc:sldMkLst>
        <pc:spChg chg="mod">
          <ac:chgData name="Andrew Holmes" userId="eb9da5768798d098" providerId="LiveId" clId="{40E47910-EB4D-4C38-BCAC-E332E313F31D}" dt="2022-11-03T16:16:09.361" v="647" actId="20577"/>
          <ac:spMkLst>
            <pc:docMk/>
            <pc:sldMk cId="3696992974" sldId="1909"/>
            <ac:spMk id="2" creationId="{9183E59B-241F-D343-19AA-E5C9FA65B668}"/>
          </ac:spMkLst>
        </pc:spChg>
        <pc:spChg chg="mod">
          <ac:chgData name="Andrew Holmes" userId="eb9da5768798d098" providerId="LiveId" clId="{40E47910-EB4D-4C38-BCAC-E332E313F31D}" dt="2022-11-03T16:46:45.021" v="1120" actId="20577"/>
          <ac:spMkLst>
            <pc:docMk/>
            <pc:sldMk cId="3696992974" sldId="1909"/>
            <ac:spMk id="3" creationId="{728FECCA-83AF-4AB3-A052-968DBB214CB7}"/>
          </ac:spMkLst>
        </pc:spChg>
      </pc:sldChg>
      <pc:sldChg chg="addSp modSp mod">
        <pc:chgData name="Andrew Holmes" userId="eb9da5768798d098" providerId="LiveId" clId="{40E47910-EB4D-4C38-BCAC-E332E313F31D}" dt="2022-11-03T16:28:59.766" v="1083" actId="207"/>
        <pc:sldMkLst>
          <pc:docMk/>
          <pc:sldMk cId="3988247119" sldId="1910"/>
        </pc:sldMkLst>
        <pc:spChg chg="add mod ord">
          <ac:chgData name="Andrew Holmes" userId="eb9da5768798d098" providerId="LiveId" clId="{40E47910-EB4D-4C38-BCAC-E332E313F31D}" dt="2022-10-22T00:42:17.957" v="290" actId="14100"/>
          <ac:spMkLst>
            <pc:docMk/>
            <pc:sldMk cId="3988247119" sldId="1910"/>
            <ac:spMk id="2" creationId="{5D514BD6-D740-229D-723E-A4EB0F2E66EB}"/>
          </ac:spMkLst>
        </pc:spChg>
        <pc:spChg chg="mod">
          <ac:chgData name="Andrew Holmes" userId="eb9da5768798d098" providerId="LiveId" clId="{40E47910-EB4D-4C38-BCAC-E332E313F31D}" dt="2022-10-22T00:45:57.148" v="483" actId="20577"/>
          <ac:spMkLst>
            <pc:docMk/>
            <pc:sldMk cId="3988247119" sldId="1910"/>
            <ac:spMk id="4" creationId="{AB4E58E0-D53B-7887-78FA-5B63A22C8E6D}"/>
          </ac:spMkLst>
        </pc:spChg>
        <pc:spChg chg="mod">
          <ac:chgData name="Andrew Holmes" userId="eb9da5768798d098" providerId="LiveId" clId="{40E47910-EB4D-4C38-BCAC-E332E313F31D}" dt="2022-11-03T16:28:59.766" v="1083" actId="207"/>
          <ac:spMkLst>
            <pc:docMk/>
            <pc:sldMk cId="3988247119" sldId="1910"/>
            <ac:spMk id="5" creationId="{F4C48C8D-9E40-726D-1E5E-0998B374610F}"/>
          </ac:spMkLst>
        </pc:spChg>
      </pc:sldChg>
      <pc:sldChg chg="del">
        <pc:chgData name="Andrew Holmes" userId="eb9da5768798d098" providerId="LiveId" clId="{40E47910-EB4D-4C38-BCAC-E332E313F31D}" dt="2022-11-03T17:10:21.552" v="2537" actId="2696"/>
        <pc:sldMkLst>
          <pc:docMk/>
          <pc:sldMk cId="2930394905" sldId="1911"/>
        </pc:sldMkLst>
      </pc:sldChg>
      <pc:sldChg chg="del">
        <pc:chgData name="Andrew Holmes" userId="eb9da5768798d098" providerId="LiveId" clId="{40E47910-EB4D-4C38-BCAC-E332E313F31D}" dt="2022-11-03T17:10:17.093" v="2536" actId="2696"/>
        <pc:sldMkLst>
          <pc:docMk/>
          <pc:sldMk cId="1196766944" sldId="1912"/>
        </pc:sldMkLst>
      </pc:sldChg>
      <pc:sldChg chg="addSp delSp modSp new mod modClrScheme chgLayout">
        <pc:chgData name="Andrew Holmes" userId="eb9da5768798d098" providerId="LiveId" clId="{40E47910-EB4D-4C38-BCAC-E332E313F31D}" dt="2022-11-03T17:49:50.147" v="3528" actId="20577"/>
        <pc:sldMkLst>
          <pc:docMk/>
          <pc:sldMk cId="2512833240" sldId="1913"/>
        </pc:sldMkLst>
        <pc:spChg chg="del mod ord">
          <ac:chgData name="Andrew Holmes" userId="eb9da5768798d098" providerId="LiveId" clId="{40E47910-EB4D-4C38-BCAC-E332E313F31D}" dt="2022-10-22T00:41:07.387" v="281" actId="700"/>
          <ac:spMkLst>
            <pc:docMk/>
            <pc:sldMk cId="2512833240" sldId="1913"/>
            <ac:spMk id="2" creationId="{15C12B69-2756-C1F1-5565-680BD447C6C7}"/>
          </ac:spMkLst>
        </pc:spChg>
        <pc:spChg chg="del mod ord">
          <ac:chgData name="Andrew Holmes" userId="eb9da5768798d098" providerId="LiveId" clId="{40E47910-EB4D-4C38-BCAC-E332E313F31D}" dt="2022-10-22T00:41:07.387" v="281" actId="700"/>
          <ac:spMkLst>
            <pc:docMk/>
            <pc:sldMk cId="2512833240" sldId="1913"/>
            <ac:spMk id="3" creationId="{702248AA-3D6A-9989-66EE-ED9E3BAC0C0A}"/>
          </ac:spMkLst>
        </pc:spChg>
        <pc:spChg chg="add mod ord">
          <ac:chgData name="Andrew Holmes" userId="eb9da5768798d098" providerId="LiveId" clId="{40E47910-EB4D-4C38-BCAC-E332E313F31D}" dt="2022-10-22T00:46:06.009" v="487" actId="20577"/>
          <ac:spMkLst>
            <pc:docMk/>
            <pc:sldMk cId="2512833240" sldId="1913"/>
            <ac:spMk id="4" creationId="{099E674A-26AB-0DBA-E575-EA8899393C88}"/>
          </ac:spMkLst>
        </pc:spChg>
        <pc:spChg chg="add mod ord">
          <ac:chgData name="Andrew Holmes" userId="eb9da5768798d098" providerId="LiveId" clId="{40E47910-EB4D-4C38-BCAC-E332E313F31D}" dt="2022-11-03T17:49:50.147" v="3528" actId="20577"/>
          <ac:spMkLst>
            <pc:docMk/>
            <pc:sldMk cId="2512833240" sldId="1913"/>
            <ac:spMk id="5" creationId="{0D23BF39-FAAA-A9BD-D8FE-3ED06A727328}"/>
          </ac:spMkLst>
        </pc:spChg>
      </pc:sldChg>
      <pc:sldChg chg="new del">
        <pc:chgData name="Andrew Holmes" userId="eb9da5768798d098" providerId="LiveId" clId="{40E47910-EB4D-4C38-BCAC-E332E313F31D}" dt="2022-10-22T00:41:45.914" v="283" actId="2696"/>
        <pc:sldMkLst>
          <pc:docMk/>
          <pc:sldMk cId="1310684845" sldId="1914"/>
        </pc:sldMkLst>
      </pc:sldChg>
      <pc:sldChg chg="modSp add mod">
        <pc:chgData name="Andrew Holmes" userId="eb9da5768798d098" providerId="LiveId" clId="{40E47910-EB4D-4C38-BCAC-E332E313F31D}" dt="2022-11-03T16:29:10.164" v="1085" actId="207"/>
        <pc:sldMkLst>
          <pc:docMk/>
          <pc:sldMk cId="3959502386" sldId="1914"/>
        </pc:sldMkLst>
        <pc:spChg chg="mod">
          <ac:chgData name="Andrew Holmes" userId="eb9da5768798d098" providerId="LiveId" clId="{40E47910-EB4D-4C38-BCAC-E332E313F31D}" dt="2022-11-03T16:29:10.164" v="1085" actId="207"/>
          <ac:spMkLst>
            <pc:docMk/>
            <pc:sldMk cId="3959502386" sldId="1914"/>
            <ac:spMk id="5" creationId="{F4C48C8D-9E40-726D-1E5E-0998B374610F}"/>
          </ac:spMkLst>
        </pc:spChg>
      </pc:sldChg>
      <pc:sldChg chg="new del">
        <pc:chgData name="Andrew Holmes" userId="eb9da5768798d098" providerId="LiveId" clId="{40E47910-EB4D-4C38-BCAC-E332E313F31D}" dt="2022-11-03T16:19:55.126" v="933" actId="2696"/>
        <pc:sldMkLst>
          <pc:docMk/>
          <pc:sldMk cId="1084435281" sldId="1915"/>
        </pc:sldMkLst>
      </pc:sldChg>
      <pc:sldChg chg="modSp add mod">
        <pc:chgData name="Andrew Holmes" userId="eb9da5768798d098" providerId="LiveId" clId="{40E47910-EB4D-4C38-BCAC-E332E313F31D}" dt="2022-11-03T17:12:23.161" v="2581" actId="20577"/>
        <pc:sldMkLst>
          <pc:docMk/>
          <pc:sldMk cId="1257035233" sldId="1916"/>
        </pc:sldMkLst>
        <pc:spChg chg="mod">
          <ac:chgData name="Andrew Holmes" userId="eb9da5768798d098" providerId="LiveId" clId="{40E47910-EB4D-4C38-BCAC-E332E313F31D}" dt="2022-11-03T17:12:23.161" v="2581" actId="20577"/>
          <ac:spMkLst>
            <pc:docMk/>
            <pc:sldMk cId="1257035233" sldId="1916"/>
            <ac:spMk id="5" creationId="{F4C48C8D-9E40-726D-1E5E-0998B374610F}"/>
          </ac:spMkLst>
        </pc:spChg>
      </pc:sldChg>
      <pc:sldChg chg="addSp modSp new mod">
        <pc:chgData name="Andrew Holmes" userId="eb9da5768798d098" providerId="LiveId" clId="{40E47910-EB4D-4C38-BCAC-E332E313F31D}" dt="2022-11-03T16:49:57.590" v="1361" actId="2710"/>
        <pc:sldMkLst>
          <pc:docMk/>
          <pc:sldMk cId="885477531" sldId="1917"/>
        </pc:sldMkLst>
        <pc:spChg chg="mod">
          <ac:chgData name="Andrew Holmes" userId="eb9da5768798d098" providerId="LiveId" clId="{40E47910-EB4D-4C38-BCAC-E332E313F31D}" dt="2022-11-03T16:49:57.590" v="1361" actId="2710"/>
          <ac:spMkLst>
            <pc:docMk/>
            <pc:sldMk cId="885477531" sldId="1917"/>
            <ac:spMk id="2" creationId="{8F487B6C-2374-8158-C393-12101C2F62D5}"/>
          </ac:spMkLst>
        </pc:spChg>
        <pc:spChg chg="mod">
          <ac:chgData name="Andrew Holmes" userId="eb9da5768798d098" providerId="LiveId" clId="{40E47910-EB4D-4C38-BCAC-E332E313F31D}" dt="2022-11-03T16:46:52.351" v="1132" actId="20577"/>
          <ac:spMkLst>
            <pc:docMk/>
            <pc:sldMk cId="885477531" sldId="1917"/>
            <ac:spMk id="3" creationId="{54A0FC04-4C54-25FA-4DDE-088F61B19DC8}"/>
          </ac:spMkLst>
        </pc:spChg>
        <pc:spChg chg="add mod">
          <ac:chgData name="Andrew Holmes" userId="eb9da5768798d098" providerId="LiveId" clId="{40E47910-EB4D-4C38-BCAC-E332E313F31D}" dt="2022-11-03T16:48:06.688" v="1142" actId="14100"/>
          <ac:spMkLst>
            <pc:docMk/>
            <pc:sldMk cId="885477531" sldId="1917"/>
            <ac:spMk id="4" creationId="{48701F87-7830-907A-92F5-7460CED2EB0F}"/>
          </ac:spMkLst>
        </pc:spChg>
      </pc:sldChg>
      <pc:sldChg chg="addSp modSp new mod">
        <pc:chgData name="Andrew Holmes" userId="eb9da5768798d098" providerId="LiveId" clId="{40E47910-EB4D-4C38-BCAC-E332E313F31D}" dt="2022-11-03T16:52:38.086" v="1493" actId="20577"/>
        <pc:sldMkLst>
          <pc:docMk/>
          <pc:sldMk cId="1715883970" sldId="1918"/>
        </pc:sldMkLst>
        <pc:spChg chg="mod">
          <ac:chgData name="Andrew Holmes" userId="eb9da5768798d098" providerId="LiveId" clId="{40E47910-EB4D-4C38-BCAC-E332E313F31D}" dt="2022-11-03T16:52:38.086" v="1493" actId="20577"/>
          <ac:spMkLst>
            <pc:docMk/>
            <pc:sldMk cId="1715883970" sldId="1918"/>
            <ac:spMk id="2" creationId="{B536B95D-8BD5-2809-2463-D2AA83DDEAA9}"/>
          </ac:spMkLst>
        </pc:spChg>
        <pc:spChg chg="mod">
          <ac:chgData name="Andrew Holmes" userId="eb9da5768798d098" providerId="LiveId" clId="{40E47910-EB4D-4C38-BCAC-E332E313F31D}" dt="2022-11-03T16:51:54.263" v="1379" actId="14100"/>
          <ac:spMkLst>
            <pc:docMk/>
            <pc:sldMk cId="1715883970" sldId="1918"/>
            <ac:spMk id="3" creationId="{27703E24-22CB-EDEC-59AA-253208558036}"/>
          </ac:spMkLst>
        </pc:spChg>
        <pc:picChg chg="add mod">
          <ac:chgData name="Andrew Holmes" userId="eb9da5768798d098" providerId="LiveId" clId="{40E47910-EB4D-4C38-BCAC-E332E313F31D}" dt="2022-11-03T16:51:48.551" v="1369" actId="1076"/>
          <ac:picMkLst>
            <pc:docMk/>
            <pc:sldMk cId="1715883970" sldId="1918"/>
            <ac:picMk id="4" creationId="{4A98C2DE-31FF-6A5D-9288-7CC162BE4546}"/>
          </ac:picMkLst>
        </pc:picChg>
      </pc:sldChg>
      <pc:sldChg chg="addSp delSp modSp new mod">
        <pc:chgData name="Andrew Holmes" userId="eb9da5768798d098" providerId="LiveId" clId="{40E47910-EB4D-4C38-BCAC-E332E313F31D}" dt="2022-11-04T20:26:31.458" v="3943" actId="21"/>
        <pc:sldMkLst>
          <pc:docMk/>
          <pc:sldMk cId="125621075" sldId="1919"/>
        </pc:sldMkLst>
        <pc:spChg chg="mod">
          <ac:chgData name="Andrew Holmes" userId="eb9da5768798d098" providerId="LiveId" clId="{40E47910-EB4D-4C38-BCAC-E332E313F31D}" dt="2022-11-03T16:59:07.506" v="1902" actId="113"/>
          <ac:spMkLst>
            <pc:docMk/>
            <pc:sldMk cId="125621075" sldId="1919"/>
            <ac:spMk id="2" creationId="{56D823AA-F844-AE19-3D1A-DE12F8F18F93}"/>
          </ac:spMkLst>
        </pc:spChg>
        <pc:spChg chg="mod">
          <ac:chgData name="Andrew Holmes" userId="eb9da5768798d098" providerId="LiveId" clId="{40E47910-EB4D-4C38-BCAC-E332E313F31D}" dt="2022-11-03T16:52:45.359" v="1507" actId="20577"/>
          <ac:spMkLst>
            <pc:docMk/>
            <pc:sldMk cId="125621075" sldId="1919"/>
            <ac:spMk id="3" creationId="{32E683F7-D59A-293C-9A11-B77D133EDBDF}"/>
          </ac:spMkLst>
        </pc:spChg>
        <pc:picChg chg="add mod">
          <ac:chgData name="Andrew Holmes" userId="eb9da5768798d098" providerId="LiveId" clId="{40E47910-EB4D-4C38-BCAC-E332E313F31D}" dt="2022-11-03T16:58:59.746" v="1899" actId="14100"/>
          <ac:picMkLst>
            <pc:docMk/>
            <pc:sldMk cId="125621075" sldId="1919"/>
            <ac:picMk id="4" creationId="{5DA26D26-1100-E0F9-1E52-FD47510C0A58}"/>
          </ac:picMkLst>
        </pc:picChg>
        <pc:picChg chg="add del mod">
          <ac:chgData name="Andrew Holmes" userId="eb9da5768798d098" providerId="LiveId" clId="{40E47910-EB4D-4C38-BCAC-E332E313F31D}" dt="2022-11-04T20:26:31.458" v="3943" actId="21"/>
          <ac:picMkLst>
            <pc:docMk/>
            <pc:sldMk cId="125621075" sldId="1919"/>
            <ac:picMk id="5" creationId="{7740F2C4-0B58-23DA-9D27-686C65C601BE}"/>
          </ac:picMkLst>
        </pc:picChg>
      </pc:sldChg>
      <pc:sldChg chg="addSp delSp modSp new mod modClrScheme chgLayout">
        <pc:chgData name="Andrew Holmes" userId="eb9da5768798d098" providerId="LiveId" clId="{40E47910-EB4D-4C38-BCAC-E332E313F31D}" dt="2022-11-04T20:26:15.736" v="3937" actId="22"/>
        <pc:sldMkLst>
          <pc:docMk/>
          <pc:sldMk cId="353373354" sldId="1920"/>
        </pc:sldMkLst>
        <pc:spChg chg="del mod ord">
          <ac:chgData name="Andrew Holmes" userId="eb9da5768798d098" providerId="LiveId" clId="{40E47910-EB4D-4C38-BCAC-E332E313F31D}" dt="2022-11-03T17:00:25.325" v="1920" actId="700"/>
          <ac:spMkLst>
            <pc:docMk/>
            <pc:sldMk cId="353373354" sldId="1920"/>
            <ac:spMk id="2" creationId="{B4EAC19C-3374-C500-DACC-A808D9E59F88}"/>
          </ac:spMkLst>
        </pc:spChg>
        <pc:spChg chg="mod ord">
          <ac:chgData name="Andrew Holmes" userId="eb9da5768798d098" providerId="LiveId" clId="{40E47910-EB4D-4C38-BCAC-E332E313F31D}" dt="2022-11-03T17:01:51.755" v="2009" actId="1076"/>
          <ac:spMkLst>
            <pc:docMk/>
            <pc:sldMk cId="353373354" sldId="1920"/>
            <ac:spMk id="3" creationId="{08F88AB4-D3DF-C96A-8F34-DA45C1B4910D}"/>
          </ac:spMkLst>
        </pc:spChg>
        <pc:spChg chg="add mod">
          <ac:chgData name="Andrew Holmes" userId="eb9da5768798d098" providerId="LiveId" clId="{40E47910-EB4D-4C38-BCAC-E332E313F31D}" dt="2022-11-03T17:01:13.330" v="1967" actId="1076"/>
          <ac:spMkLst>
            <pc:docMk/>
            <pc:sldMk cId="353373354" sldId="1920"/>
            <ac:spMk id="4" creationId="{3BD33D1C-BB27-1819-2266-2A23B8BAFD28}"/>
          </ac:spMkLst>
        </pc:spChg>
        <pc:spChg chg="add del mod ord">
          <ac:chgData name="Andrew Holmes" userId="eb9da5768798d098" providerId="LiveId" clId="{40E47910-EB4D-4C38-BCAC-E332E313F31D}" dt="2022-11-03T17:00:30.008" v="1921" actId="700"/>
          <ac:spMkLst>
            <pc:docMk/>
            <pc:sldMk cId="353373354" sldId="1920"/>
            <ac:spMk id="5" creationId="{0A229211-C943-596C-4E0D-02931A94C0BA}"/>
          </ac:spMkLst>
        </pc:spChg>
        <pc:spChg chg="add del">
          <ac:chgData name="Andrew Holmes" userId="eb9da5768798d098" providerId="LiveId" clId="{40E47910-EB4D-4C38-BCAC-E332E313F31D}" dt="2022-11-04T20:26:15.736" v="3937" actId="22"/>
          <ac:spMkLst>
            <pc:docMk/>
            <pc:sldMk cId="353373354" sldId="1920"/>
            <ac:spMk id="5" creationId="{595D844B-DD09-ED69-EBF2-778E18DBFC27}"/>
          </ac:spMkLst>
        </pc:spChg>
        <pc:spChg chg="add mod ord">
          <ac:chgData name="Andrew Holmes" userId="eb9da5768798d098" providerId="LiveId" clId="{40E47910-EB4D-4C38-BCAC-E332E313F31D}" dt="2022-11-03T17:00:58.595" v="1964" actId="403"/>
          <ac:spMkLst>
            <pc:docMk/>
            <pc:sldMk cId="353373354" sldId="1920"/>
            <ac:spMk id="6" creationId="{20D8CECC-97C7-CA61-240A-4737326947D3}"/>
          </ac:spMkLst>
        </pc:spChg>
        <pc:spChg chg="add mod">
          <ac:chgData name="Andrew Holmes" userId="eb9da5768798d098" providerId="LiveId" clId="{40E47910-EB4D-4C38-BCAC-E332E313F31D}" dt="2022-11-03T17:01:09.615" v="1966" actId="1076"/>
          <ac:spMkLst>
            <pc:docMk/>
            <pc:sldMk cId="353373354" sldId="1920"/>
            <ac:spMk id="7" creationId="{8EE475C2-75D3-D450-2166-6C81D74BCE51}"/>
          </ac:spMkLst>
        </pc:spChg>
        <pc:spChg chg="add mod">
          <ac:chgData name="Andrew Holmes" userId="eb9da5768798d098" providerId="LiveId" clId="{40E47910-EB4D-4C38-BCAC-E332E313F31D}" dt="2022-11-03T17:01:26.261" v="2004" actId="20577"/>
          <ac:spMkLst>
            <pc:docMk/>
            <pc:sldMk cId="353373354" sldId="1920"/>
            <ac:spMk id="8" creationId="{D000D468-0E5E-BD6F-0C5A-E331F9FD48C2}"/>
          </ac:spMkLst>
        </pc:spChg>
        <pc:spChg chg="add mod">
          <ac:chgData name="Andrew Holmes" userId="eb9da5768798d098" providerId="LiveId" clId="{40E47910-EB4D-4C38-BCAC-E332E313F31D}" dt="2022-11-03T17:02:02.943" v="2015" actId="1076"/>
          <ac:spMkLst>
            <pc:docMk/>
            <pc:sldMk cId="353373354" sldId="1920"/>
            <ac:spMk id="11" creationId="{29D9A1F2-3378-F416-3245-CDD598170EE7}"/>
          </ac:spMkLst>
        </pc:spChg>
        <pc:spChg chg="add mod">
          <ac:chgData name="Andrew Holmes" userId="eb9da5768798d098" providerId="LiveId" clId="{40E47910-EB4D-4C38-BCAC-E332E313F31D}" dt="2022-11-03T17:02:18.111" v="2036" actId="1076"/>
          <ac:spMkLst>
            <pc:docMk/>
            <pc:sldMk cId="353373354" sldId="1920"/>
            <ac:spMk id="12" creationId="{FCEA28FD-B643-CFAD-2034-3D08C9725280}"/>
          </ac:spMkLst>
        </pc:spChg>
        <pc:cxnChg chg="add del">
          <ac:chgData name="Andrew Holmes" userId="eb9da5768798d098" providerId="LiveId" clId="{40E47910-EB4D-4C38-BCAC-E332E313F31D}" dt="2022-11-03T17:01:44.617" v="2006" actId="11529"/>
          <ac:cxnSpMkLst>
            <pc:docMk/>
            <pc:sldMk cId="353373354" sldId="1920"/>
            <ac:cxnSpMk id="10" creationId="{7A38CDF7-CC02-F583-E679-EDCFB03F1A6C}"/>
          </ac:cxnSpMkLst>
        </pc:cxnChg>
      </pc:sldChg>
      <pc:sldChg chg="addSp delSp modSp add mod">
        <pc:chgData name="Andrew Holmes" userId="eb9da5768798d098" providerId="LiveId" clId="{40E47910-EB4D-4C38-BCAC-E332E313F31D}" dt="2022-11-03T17:06:50.716" v="2157" actId="1076"/>
        <pc:sldMkLst>
          <pc:docMk/>
          <pc:sldMk cId="1021765635" sldId="1921"/>
        </pc:sldMkLst>
        <pc:spChg chg="add del mod">
          <ac:chgData name="Andrew Holmes" userId="eb9da5768798d098" providerId="LiveId" clId="{40E47910-EB4D-4C38-BCAC-E332E313F31D}" dt="2022-11-03T17:06:17.404" v="2078" actId="1076"/>
          <ac:spMkLst>
            <pc:docMk/>
            <pc:sldMk cId="1021765635" sldId="1921"/>
            <ac:spMk id="2" creationId="{BFB58069-9C06-EBDC-5D8A-777C0EBBD986}"/>
          </ac:spMkLst>
        </pc:spChg>
        <pc:spChg chg="mod">
          <ac:chgData name="Andrew Holmes" userId="eb9da5768798d098" providerId="LiveId" clId="{40E47910-EB4D-4C38-BCAC-E332E313F31D}" dt="2022-11-03T17:06:47.445" v="2156" actId="1076"/>
          <ac:spMkLst>
            <pc:docMk/>
            <pc:sldMk cId="1021765635" sldId="1921"/>
            <ac:spMk id="3" creationId="{08F88AB4-D3DF-C96A-8F34-DA45C1B4910D}"/>
          </ac:spMkLst>
        </pc:spChg>
        <pc:spChg chg="del">
          <ac:chgData name="Andrew Holmes" userId="eb9da5768798d098" providerId="LiveId" clId="{40E47910-EB4D-4C38-BCAC-E332E313F31D}" dt="2022-11-03T17:02:35.860" v="2040" actId="478"/>
          <ac:spMkLst>
            <pc:docMk/>
            <pc:sldMk cId="1021765635" sldId="1921"/>
            <ac:spMk id="4" creationId="{3BD33D1C-BB27-1819-2266-2A23B8BAFD28}"/>
          </ac:spMkLst>
        </pc:spChg>
        <pc:spChg chg="mod">
          <ac:chgData name="Andrew Holmes" userId="eb9da5768798d098" providerId="LiveId" clId="{40E47910-EB4D-4C38-BCAC-E332E313F31D}" dt="2022-11-03T17:06:50.716" v="2157" actId="1076"/>
          <ac:spMkLst>
            <pc:docMk/>
            <pc:sldMk cId="1021765635" sldId="1921"/>
            <ac:spMk id="6" creationId="{20D8CECC-97C7-CA61-240A-4737326947D3}"/>
          </ac:spMkLst>
        </pc:spChg>
        <pc:spChg chg="del">
          <ac:chgData name="Andrew Holmes" userId="eb9da5768798d098" providerId="LiveId" clId="{40E47910-EB4D-4C38-BCAC-E332E313F31D}" dt="2022-11-03T17:02:33.831" v="2038" actId="478"/>
          <ac:spMkLst>
            <pc:docMk/>
            <pc:sldMk cId="1021765635" sldId="1921"/>
            <ac:spMk id="7" creationId="{8EE475C2-75D3-D450-2166-6C81D74BCE51}"/>
          </ac:spMkLst>
        </pc:spChg>
        <pc:spChg chg="del">
          <ac:chgData name="Andrew Holmes" userId="eb9da5768798d098" providerId="LiveId" clId="{40E47910-EB4D-4C38-BCAC-E332E313F31D}" dt="2022-11-03T17:02:35.008" v="2039" actId="478"/>
          <ac:spMkLst>
            <pc:docMk/>
            <pc:sldMk cId="1021765635" sldId="1921"/>
            <ac:spMk id="8" creationId="{D000D468-0E5E-BD6F-0C5A-E331F9FD48C2}"/>
          </ac:spMkLst>
        </pc:spChg>
        <pc:spChg chg="del">
          <ac:chgData name="Andrew Holmes" userId="eb9da5768798d098" providerId="LiveId" clId="{40E47910-EB4D-4C38-BCAC-E332E313F31D}" dt="2022-11-03T17:02:41.311" v="2041" actId="478"/>
          <ac:spMkLst>
            <pc:docMk/>
            <pc:sldMk cId="1021765635" sldId="1921"/>
            <ac:spMk id="11" creationId="{29D9A1F2-3378-F416-3245-CDD598170EE7}"/>
          </ac:spMkLst>
        </pc:spChg>
        <pc:spChg chg="del">
          <ac:chgData name="Andrew Holmes" userId="eb9da5768798d098" providerId="LiveId" clId="{40E47910-EB4D-4C38-BCAC-E332E313F31D}" dt="2022-11-03T17:02:42.575" v="2042" actId="478"/>
          <ac:spMkLst>
            <pc:docMk/>
            <pc:sldMk cId="1021765635" sldId="1921"/>
            <ac:spMk id="12" creationId="{FCEA28FD-B643-CFAD-2034-3D08C9725280}"/>
          </ac:spMkLst>
        </pc:spChg>
      </pc:sldChg>
      <pc:sldChg chg="modSp new mod">
        <pc:chgData name="Andrew Holmes" userId="eb9da5768798d098" providerId="LiveId" clId="{40E47910-EB4D-4C38-BCAC-E332E313F31D}" dt="2022-11-03T17:56:06.909" v="3899" actId="20577"/>
        <pc:sldMkLst>
          <pc:docMk/>
          <pc:sldMk cId="4120805806" sldId="1922"/>
        </pc:sldMkLst>
        <pc:spChg chg="mod">
          <ac:chgData name="Andrew Holmes" userId="eb9da5768798d098" providerId="LiveId" clId="{40E47910-EB4D-4C38-BCAC-E332E313F31D}" dt="2022-11-03T17:19:53.434" v="2815" actId="20577"/>
          <ac:spMkLst>
            <pc:docMk/>
            <pc:sldMk cId="4120805806" sldId="1922"/>
            <ac:spMk id="2" creationId="{7C095B84-AFD2-4DFA-693A-140565E3D5DD}"/>
          </ac:spMkLst>
        </pc:spChg>
        <pc:spChg chg="mod">
          <ac:chgData name="Andrew Holmes" userId="eb9da5768798d098" providerId="LiveId" clId="{40E47910-EB4D-4C38-BCAC-E332E313F31D}" dt="2022-11-03T17:56:06.909" v="3899" actId="20577"/>
          <ac:spMkLst>
            <pc:docMk/>
            <pc:sldMk cId="4120805806" sldId="1922"/>
            <ac:spMk id="3" creationId="{AB6D2421-BB0D-8283-A4FB-B825FD7CBE51}"/>
          </ac:spMkLst>
        </pc:spChg>
      </pc:sldChg>
      <pc:sldChg chg="modSp new mod ord">
        <pc:chgData name="Andrew Holmes" userId="eb9da5768798d098" providerId="LiveId" clId="{40E47910-EB4D-4C38-BCAC-E332E313F31D}" dt="2022-11-03T17:27:47.519" v="3271" actId="27636"/>
        <pc:sldMkLst>
          <pc:docMk/>
          <pc:sldMk cId="368663873" sldId="1923"/>
        </pc:sldMkLst>
        <pc:spChg chg="mod">
          <ac:chgData name="Andrew Holmes" userId="eb9da5768798d098" providerId="LiveId" clId="{40E47910-EB4D-4C38-BCAC-E332E313F31D}" dt="2022-11-03T17:27:47.519" v="3271" actId="27636"/>
          <ac:spMkLst>
            <pc:docMk/>
            <pc:sldMk cId="368663873" sldId="1923"/>
            <ac:spMk id="2" creationId="{9E0F694A-8548-2372-D6A8-4EB7F6F5415B}"/>
          </ac:spMkLst>
        </pc:spChg>
        <pc:spChg chg="mod">
          <ac:chgData name="Andrew Holmes" userId="eb9da5768798d098" providerId="LiveId" clId="{40E47910-EB4D-4C38-BCAC-E332E313F31D}" dt="2022-11-03T17:13:41.346" v="2591" actId="20577"/>
          <ac:spMkLst>
            <pc:docMk/>
            <pc:sldMk cId="368663873" sldId="1923"/>
            <ac:spMk id="3" creationId="{FF2BC59E-5D8F-0F30-F86E-BBF5CB7B3970}"/>
          </ac:spMkLst>
        </pc:spChg>
      </pc:sldChg>
      <pc:sldChg chg="addSp modSp new mod">
        <pc:chgData name="Andrew Holmes" userId="eb9da5768798d098" providerId="LiveId" clId="{40E47910-EB4D-4C38-BCAC-E332E313F31D}" dt="2022-11-03T17:26:13.891" v="3248" actId="14100"/>
        <pc:sldMkLst>
          <pc:docMk/>
          <pc:sldMk cId="1524615642" sldId="1924"/>
        </pc:sldMkLst>
        <pc:spChg chg="mod">
          <ac:chgData name="Andrew Holmes" userId="eb9da5768798d098" providerId="LiveId" clId="{40E47910-EB4D-4C38-BCAC-E332E313F31D}" dt="2022-11-03T17:24:16.126" v="3162" actId="20577"/>
          <ac:spMkLst>
            <pc:docMk/>
            <pc:sldMk cId="1524615642" sldId="1924"/>
            <ac:spMk id="2" creationId="{92AC45F0-4B81-1292-4ED7-6AB7AA20812F}"/>
          </ac:spMkLst>
        </pc:spChg>
        <pc:spChg chg="mod">
          <ac:chgData name="Andrew Holmes" userId="eb9da5768798d098" providerId="LiveId" clId="{40E47910-EB4D-4C38-BCAC-E332E313F31D}" dt="2022-11-03T17:26:13.891" v="3248" actId="14100"/>
          <ac:spMkLst>
            <pc:docMk/>
            <pc:sldMk cId="1524615642" sldId="1924"/>
            <ac:spMk id="3" creationId="{F9DD54A7-7604-E406-16AE-48AE9AA5D72E}"/>
          </ac:spMkLst>
        </pc:spChg>
        <pc:picChg chg="add mod">
          <ac:chgData name="Andrew Holmes" userId="eb9da5768798d098" providerId="LiveId" clId="{40E47910-EB4D-4C38-BCAC-E332E313F31D}" dt="2022-11-03T17:25:28.043" v="3170" actId="1076"/>
          <ac:picMkLst>
            <pc:docMk/>
            <pc:sldMk cId="1524615642" sldId="1924"/>
            <ac:picMk id="4" creationId="{EBA07F68-8C55-4C8D-00DF-A2A9016369FB}"/>
          </ac:picMkLst>
        </pc:picChg>
        <pc:picChg chg="add mod">
          <ac:chgData name="Andrew Holmes" userId="eb9da5768798d098" providerId="LiveId" clId="{40E47910-EB4D-4C38-BCAC-E332E313F31D}" dt="2022-11-03T17:25:31.653" v="3173" actId="1076"/>
          <ac:picMkLst>
            <pc:docMk/>
            <pc:sldMk cId="1524615642" sldId="1924"/>
            <ac:picMk id="5" creationId="{DAB6751B-80C6-437F-9F24-A12D3B9F9154}"/>
          </ac:picMkLst>
        </pc:picChg>
      </pc:sldChg>
      <pc:sldChg chg="modSp add mod">
        <pc:chgData name="Andrew Holmes" userId="eb9da5768798d098" providerId="LiveId" clId="{40E47910-EB4D-4C38-BCAC-E332E313F31D}" dt="2022-11-03T17:54:31.450" v="3871" actId="20577"/>
        <pc:sldMkLst>
          <pc:docMk/>
          <pc:sldMk cId="1775961184" sldId="1925"/>
        </pc:sldMkLst>
        <pc:spChg chg="mod">
          <ac:chgData name="Andrew Holmes" userId="eb9da5768798d098" providerId="LiveId" clId="{40E47910-EB4D-4C38-BCAC-E332E313F31D}" dt="2022-11-03T17:50:05.791" v="3542" actId="20577"/>
          <ac:spMkLst>
            <pc:docMk/>
            <pc:sldMk cId="1775961184" sldId="1925"/>
            <ac:spMk id="4" creationId="{099E674A-26AB-0DBA-E575-EA8899393C88}"/>
          </ac:spMkLst>
        </pc:spChg>
        <pc:spChg chg="mod">
          <ac:chgData name="Andrew Holmes" userId="eb9da5768798d098" providerId="LiveId" clId="{40E47910-EB4D-4C38-BCAC-E332E313F31D}" dt="2022-11-03T17:54:31.450" v="3871" actId="20577"/>
          <ac:spMkLst>
            <pc:docMk/>
            <pc:sldMk cId="1775961184" sldId="1925"/>
            <ac:spMk id="5" creationId="{0D23BF39-FAAA-A9BD-D8FE-3ED06A727328}"/>
          </ac:spMkLst>
        </pc:spChg>
      </pc:sldChg>
      <pc:sldChg chg="addSp delSp modSp new mod chgLayout">
        <pc:chgData name="Andrew Holmes" userId="eb9da5768798d098" providerId="LiveId" clId="{40E47910-EB4D-4C38-BCAC-E332E313F31D}" dt="2022-11-03T18:04:18.109" v="3934" actId="20577"/>
        <pc:sldMkLst>
          <pc:docMk/>
          <pc:sldMk cId="276252647" sldId="1926"/>
        </pc:sldMkLst>
        <pc:spChg chg="del">
          <ac:chgData name="Andrew Holmes" userId="eb9da5768798d098" providerId="LiveId" clId="{40E47910-EB4D-4C38-BCAC-E332E313F31D}" dt="2022-11-03T18:04:15.094" v="3919" actId="700"/>
          <ac:spMkLst>
            <pc:docMk/>
            <pc:sldMk cId="276252647" sldId="1926"/>
            <ac:spMk id="2" creationId="{CD746E1E-DF01-B45B-A6B5-DBD995538A02}"/>
          </ac:spMkLst>
        </pc:spChg>
        <pc:spChg chg="del mod ord">
          <ac:chgData name="Andrew Holmes" userId="eb9da5768798d098" providerId="LiveId" clId="{40E47910-EB4D-4C38-BCAC-E332E313F31D}" dt="2022-11-03T18:04:15.094" v="3919" actId="700"/>
          <ac:spMkLst>
            <pc:docMk/>
            <pc:sldMk cId="276252647" sldId="1926"/>
            <ac:spMk id="3" creationId="{06353CA0-A279-10CB-656F-848501ED4A70}"/>
          </ac:spMkLst>
        </pc:spChg>
        <pc:spChg chg="add mod ord">
          <ac:chgData name="Andrew Holmes" userId="eb9da5768798d098" providerId="LiveId" clId="{40E47910-EB4D-4C38-BCAC-E332E313F31D}" dt="2022-11-03T18:04:18.109" v="3934" actId="20577"/>
          <ac:spMkLst>
            <pc:docMk/>
            <pc:sldMk cId="276252647" sldId="1926"/>
            <ac:spMk id="4" creationId="{74038889-A3F2-06CF-9E68-AF3787AB268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0CC79A4-0B25-469F-9B41-E1B92476C6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F87740-790C-4B8E-8BDF-37374E5C19A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8EE06D-E2C5-4DF1-B3C1-8E9169AAB10D}" type="datetimeFigureOut">
              <a:rPr lang="en-US" smtClean="0"/>
              <a:t>11/10/2022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8AAF8-731F-4C2E-B690-3086B25AFC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1C11FA-B74B-44E5-9E55-A45B9911BE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E2F40-54C0-4227-BA47-31BF544EF9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7446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D9F622F8-1824-4338-8C3C-5529D3BDEF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618DDD53-BB38-4118-BC75-9CE27D49C55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6C03B6F7-B1AE-4118-ABA2-FFEC9B8F0E9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5" name="Rectangle 5">
            <a:extLst>
              <a:ext uri="{FF2B5EF4-FFF2-40B4-BE49-F238E27FC236}">
                <a16:creationId xmlns:a16="http://schemas.microsoft.com/office/drawing/2014/main" id="{646F5356-BDE8-43C1-9587-85323D02B19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26" name="Rectangle 6">
            <a:extLst>
              <a:ext uri="{FF2B5EF4-FFF2-40B4-BE49-F238E27FC236}">
                <a16:creationId xmlns:a16="http://schemas.microsoft.com/office/drawing/2014/main" id="{89912C35-11A9-4DA7-8476-F1823F658CA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7" name="Rectangle 7">
            <a:extLst>
              <a:ext uri="{FF2B5EF4-FFF2-40B4-BE49-F238E27FC236}">
                <a16:creationId xmlns:a16="http://schemas.microsoft.com/office/drawing/2014/main" id="{7180ED79-CEC3-4FB9-B511-8597B20A0C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DEB7EE2-04A2-4FB2-9625-C9C73AC4D32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FA4671F7-4D2C-4B1E-AED7-24676BE8B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47842D7-C728-4EBD-982B-B8BE79E4DBBE}" type="slidenum">
              <a:rPr lang="en-US" altLang="en-US"/>
              <a:pPr eaLnBrk="1" hangingPunct="1"/>
              <a:t>1</a:t>
            </a:fld>
            <a:endParaRPr lang="en-US" altLang="en-US" dirty="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D8E83BD0-7AE4-4323-9047-FC368929C5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FDECF5EC-C5EC-4723-8F4F-A75A20018F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814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32278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7007FCA-3EC9-46F6-BE85-2DE9F97B48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83" name="Title 381">
            <a:extLst>
              <a:ext uri="{FF2B5EF4-FFF2-40B4-BE49-F238E27FC236}">
                <a16:creationId xmlns:a16="http://schemas.microsoft.com/office/drawing/2014/main" id="{219026B8-F099-4229-B446-9FE2B966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656" y="2304288"/>
            <a:ext cx="7022592" cy="2258568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4800" b="1">
                <a:solidFill>
                  <a:schemeClr val="accent4">
                    <a:lumMod val="75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099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Pattern Whit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C00585D-E155-409A-899A-29BDF4E57F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6577"/>
            <a:ext cx="10668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944D9B-AA15-4DB5-AE58-0FA514F6FE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790699"/>
            <a:ext cx="10668000" cy="68580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9AB818C-9403-4CA7-8FC5-347DDE45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791200"/>
            <a:ext cx="12192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56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E65ED86-A26C-479A-8393-0BFDCBCD4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783952"/>
            <a:ext cx="10668000" cy="111164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858EEFF-117E-4B86-B6B2-CD8F71AA8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6577"/>
            <a:ext cx="10668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Graphic 2" hidden="1">
            <a:extLst>
              <a:ext uri="{FF2B5EF4-FFF2-40B4-BE49-F238E27FC236}">
                <a16:creationId xmlns:a16="http://schemas.microsoft.com/office/drawing/2014/main" id="{D0B12BD8-7E23-4DB3-9F3C-68F6FF145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72650" y="0"/>
            <a:ext cx="2419350" cy="261937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5143907-CDEB-455C-878E-7AE28AF7D2B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5418919" y="0"/>
            <a:ext cx="6407956" cy="178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27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B9BC-7BE7-4893-90FD-CC95830FD8F2}" type="datetimeFigureOut">
              <a:rPr lang="en-US" smtClean="0"/>
              <a:t>11/10/2022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270E-046A-4C23-BC98-E307A7DD6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832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hot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4">
                    <a:lumMod val="50000"/>
                  </a:schemeClr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4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B1932CF-F265-4AEE-8704-F42C01AFB4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58000" y="715963"/>
            <a:ext cx="4572000" cy="5113336"/>
          </a:xfrm>
        </p:spPr>
        <p:txBody>
          <a:bodyPr/>
          <a:lstStyle>
            <a:lvl1pPr algn="ctr">
              <a:buNone/>
              <a:defRPr sz="160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9498076-A8F2-48B0-807A-C402BDA60D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74048"/>
            <a:ext cx="6407956" cy="178395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CF9E2C1-844F-4C0E-A423-111C77AEE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5334000" cy="11890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089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/>
          <a:lstStyle>
            <a:lvl1pPr marL="0" indent="0">
              <a:buNone/>
              <a:defRPr sz="1800" b="1"/>
            </a:lvl1pPr>
            <a:lvl2pPr marL="283464" indent="-283464">
              <a:spcBef>
                <a:spcPts val="1000"/>
              </a:spcBef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89E410BA-B0FE-4F0E-8BE5-D33CC01663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3444081"/>
            <a:ext cx="4572000" cy="236220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827A95C0-AE8D-46E1-9EF9-64504CBEF9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0" y="715963"/>
            <a:ext cx="4572000" cy="236220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Graphic 1" hidden="1">
            <a:extLst>
              <a:ext uri="{FF2B5EF4-FFF2-40B4-BE49-F238E27FC236}">
                <a16:creationId xmlns:a16="http://schemas.microsoft.com/office/drawing/2014/main" id="{295740BA-9B4E-4B38-827D-32544CDF75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892800"/>
            <a:ext cx="12192000" cy="9652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9C593AE-D9D2-42FE-A240-F97D187261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327681"/>
            <a:ext cx="5496910" cy="153032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9AA0A799-2244-4DB2-ACAB-F6DA87A73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5334000" cy="11890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tx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834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997D967-7D0C-43B1-AF0D-22448F0504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55106" y="0"/>
            <a:ext cx="3136894" cy="68580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9B292CAA-5A7B-44A6-B47D-2FE9F593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15961"/>
            <a:ext cx="6476999" cy="11890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225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>
                    <a:lumMod val="50000"/>
                  </a:schemeClr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997D967-7D0C-43B1-AF0D-22448F0504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55106" y="0"/>
            <a:ext cx="3136894" cy="68580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9B292CAA-5A7B-44A6-B47D-2FE9F593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15961"/>
            <a:ext cx="6476999" cy="11890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192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57700" y="1905000"/>
            <a:ext cx="7219043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>
                    <a:lumMod val="50000"/>
                  </a:schemeClr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05C4425-09AC-4097-B868-D49C9D64C8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03"/>
            <a:ext cx="3720664" cy="6857194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C6104E15-F449-422E-973A-1899DDF43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7699" y="715961"/>
            <a:ext cx="7219043" cy="11890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6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08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tti Content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470216E-CA87-491C-BBBE-DDFD70D76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94" t="34041" r="11052" b="45480"/>
          <a:stretch/>
        </p:blipFill>
        <p:spPr>
          <a:xfrm>
            <a:off x="-3048" y="35012"/>
            <a:ext cx="12198096" cy="678797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 with border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19018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tti Content Gre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470216E-CA87-491C-BBBE-DDFD70D76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94" t="34041" r="11052" b="45480"/>
          <a:stretch/>
        </p:blipFill>
        <p:spPr>
          <a:xfrm>
            <a:off x="-3048" y="35012"/>
            <a:ext cx="12198096" cy="678797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 with border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164887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Pattern Blac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EEF53A4-35A6-4E43-B220-67DA381C59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724906-4405-47F4-B533-7291B003B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81D833-01F3-4F75-8F62-D60039CA37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791200"/>
            <a:ext cx="12192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45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64696-E1F3-49EF-AEC8-730A16D9A23F}" type="datetimeFigureOut">
              <a:rPr lang="en-US" altLang="en-US" smtClean="0"/>
              <a:pPr/>
              <a:t>11/10/2022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2A1B0-4691-41D9-84E0-69D594EAA3FE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918990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7" r:id="rId5"/>
    <p:sldLayoutId id="2147483710" r:id="rId6"/>
    <p:sldLayoutId id="2147483716" r:id="rId7"/>
    <p:sldLayoutId id="2147483718" r:id="rId8"/>
    <p:sldLayoutId id="2147483712" r:id="rId9"/>
    <p:sldLayoutId id="2147483713" r:id="rId10"/>
    <p:sldLayoutId id="2147483714" r:id="rId11"/>
    <p:sldLayoutId id="214748371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docs.google.com/document/d/1r8avVYwazVMFYH_JKXvFoNlwgYaBOSC9aPdaGEgW0vg/edit?usp=sharing" TargetMode="Externa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cs50.harvard.edu/college/2022/fall/labs/9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excloud.io/console/tokens" TargetMode="External"/><Relationship Id="rId2" Type="http://schemas.openxmlformats.org/officeDocument/2006/relationships/hyperlink" Target="https://iexcloud.io/cloud-login#/register/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68E5CF-FC82-40DA-8E6D-0BFF887BD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CS50 Lab 9</a:t>
            </a:r>
            <a:br>
              <a:rPr lang="en-US" dirty="0"/>
            </a:br>
            <a:r>
              <a:rPr lang="en-US" i="1" dirty="0"/>
              <a:t>Andrew Holmes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39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825F9E-80BA-7655-47A7-43F68D8432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There are three areas of code you need to edit: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dirty="0"/>
              <a:t>App.py (all of the logic)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dirty="0"/>
              <a:t>Templates (all of the page templates)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dirty="0" err="1"/>
              <a:t>Finance.db</a:t>
            </a:r>
            <a:r>
              <a:rPr lang="en-US" sz="2800" b="0" dirty="0"/>
              <a:t> (for later steps, particularly history, you need to add/change tables)</a:t>
            </a:r>
            <a:endParaRPr lang="en-GB" sz="2800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2F862D-642B-66B4-2570-717FA15B7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Finance 2: Understanding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019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27A02B-D383-B97B-011D-46CA41CE57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63C914-A6B6-F2DD-9CBD-161CBE84B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6A04DC-E7D4-86CE-C8B4-3F5EB3199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3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40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DBEC9D-B4F9-E891-C9E4-37019BB8B5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1175" y="1528052"/>
            <a:ext cx="4048231" cy="5134005"/>
          </a:xfrm>
        </p:spPr>
        <p:txBody>
          <a:bodyPr>
            <a:normAutofit/>
          </a:bodyPr>
          <a:lstStyle/>
          <a:p>
            <a:r>
              <a:rPr lang="en-US" dirty="0"/>
              <a:t>We need to allow users to register!</a:t>
            </a:r>
          </a:p>
          <a:p>
            <a:r>
              <a:rPr lang="en-US" dirty="0"/>
              <a:t>TODOs: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a register page with the appropriate form! (use login.html as template)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What to do on GET?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On POST, need to create new user:</a:t>
            </a:r>
          </a:p>
          <a:p>
            <a:pPr marL="626364" lvl="1" indent="-342900">
              <a:buFont typeface="+mj-lt"/>
              <a:buAutoNum type="alphaLcParenR"/>
            </a:pPr>
            <a:r>
              <a:rPr lang="en-GB" dirty="0"/>
              <a:t>Check all fields provided using </a:t>
            </a:r>
            <a:r>
              <a:rPr lang="en-GB" dirty="0" err="1"/>
              <a:t>request.form.get</a:t>
            </a:r>
            <a:r>
              <a:rPr lang="en-GB" dirty="0"/>
              <a:t>(“password”) etc</a:t>
            </a:r>
          </a:p>
          <a:p>
            <a:pPr marL="626364" lvl="1" indent="-342900">
              <a:buFont typeface="+mj-lt"/>
              <a:buAutoNum type="alphaLcParenR"/>
            </a:pPr>
            <a:r>
              <a:rPr lang="en-GB" dirty="0"/>
              <a:t>Hash password</a:t>
            </a:r>
          </a:p>
          <a:p>
            <a:pPr marL="626364" lvl="1" indent="-342900">
              <a:buFont typeface="+mj-lt"/>
              <a:buAutoNum type="alphaLcParenR"/>
            </a:pPr>
            <a:r>
              <a:rPr lang="en-GB" u="sng" dirty="0"/>
              <a:t>Try</a:t>
            </a:r>
            <a:r>
              <a:rPr lang="en-GB" dirty="0"/>
              <a:t> to insert user, get id out if worked</a:t>
            </a:r>
          </a:p>
          <a:p>
            <a:pPr marL="626364" lvl="1" indent="-342900">
              <a:buFont typeface="+mj-lt"/>
              <a:buAutoNum type="alphaLcParenR"/>
            </a:pPr>
            <a:r>
              <a:rPr lang="en-GB" dirty="0"/>
              <a:t>Set session id and redirect(“/”)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05FF4DC-41D6-2753-3C45-6ECC2384F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134" y="263428"/>
            <a:ext cx="3548744" cy="1189037"/>
          </a:xfrm>
        </p:spPr>
        <p:txBody>
          <a:bodyPr/>
          <a:lstStyle/>
          <a:p>
            <a:r>
              <a:rPr lang="en-US" dirty="0"/>
              <a:t>PHASE 1: Register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15CA73-102A-21B1-4677-37A31A6BB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885" y="112200"/>
            <a:ext cx="6804630" cy="31283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A1A4C1-5214-FF97-38ED-C360F49F9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295" y="3688089"/>
            <a:ext cx="8018350" cy="2682548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2AC9CCE1-6290-403A-613C-0550F440BED2}"/>
              </a:ext>
            </a:extLst>
          </p:cNvPr>
          <p:cNvSpPr/>
          <p:nvPr/>
        </p:nvSpPr>
        <p:spPr>
          <a:xfrm>
            <a:off x="9836020" y="2527110"/>
            <a:ext cx="1228832" cy="15820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93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0407CC-5451-DBFF-94D0-C2C297C931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998" y="1676403"/>
            <a:ext cx="6477000" cy="3276600"/>
          </a:xfrm>
        </p:spPr>
        <p:txBody>
          <a:bodyPr>
            <a:normAutofit/>
          </a:bodyPr>
          <a:lstStyle/>
          <a:p>
            <a:r>
              <a:rPr lang="en-US" sz="3200" dirty="0"/>
              <a:t>Use login.html, make changes!</a:t>
            </a:r>
            <a:endParaRPr lang="en-GB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DC4AD9-83C2-E9F7-7B88-D86521636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Register.html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D3536-83ED-2F7A-CA33-DBFBF2BE0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59" y="2660777"/>
            <a:ext cx="11618282" cy="338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4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BCBC0D-7D2F-5649-E9AE-9D66C07BDF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999" y="1905000"/>
            <a:ext cx="9035144" cy="4122576"/>
          </a:xfrm>
        </p:spPr>
        <p:txBody>
          <a:bodyPr>
            <a:normAutofit/>
          </a:bodyPr>
          <a:lstStyle/>
          <a:p>
            <a:r>
              <a:rPr lang="en-US" sz="2800" b="0" dirty="0"/>
              <a:t>Check</a:t>
            </a:r>
            <a:r>
              <a:rPr lang="en-US" sz="2800" dirty="0"/>
              <a:t> </a:t>
            </a:r>
            <a:r>
              <a:rPr lang="en-US" sz="2800" dirty="0" err="1"/>
              <a:t>request.method</a:t>
            </a:r>
            <a:r>
              <a:rPr lang="en-US" sz="2800" dirty="0"/>
              <a:t>!</a:t>
            </a:r>
          </a:p>
          <a:p>
            <a:endParaRPr lang="en-GB" sz="2800" dirty="0"/>
          </a:p>
          <a:p>
            <a:r>
              <a:rPr lang="en-GB" sz="2800" b="0" dirty="0"/>
              <a:t>Function given to you: </a:t>
            </a:r>
            <a:r>
              <a:rPr lang="en-GB" sz="2800" dirty="0" err="1"/>
              <a:t>generate_password_hash</a:t>
            </a:r>
            <a:endParaRPr lang="en-GB" sz="2800" dirty="0"/>
          </a:p>
          <a:p>
            <a:endParaRPr lang="en-GB" sz="2800" dirty="0"/>
          </a:p>
          <a:p>
            <a:r>
              <a:rPr lang="en-GB" sz="2800" b="0" dirty="0"/>
              <a:t>Setting session id: </a:t>
            </a:r>
            <a:r>
              <a:rPr lang="en-GB" sz="2800" dirty="0"/>
              <a:t>session[“</a:t>
            </a:r>
            <a:r>
              <a:rPr lang="en-GB" sz="2800" dirty="0" err="1"/>
              <a:t>user_id</a:t>
            </a:r>
            <a:r>
              <a:rPr lang="en-GB" sz="2800" dirty="0"/>
              <a:t>”] = id</a:t>
            </a:r>
          </a:p>
          <a:p>
            <a:endParaRPr lang="en-GB" sz="2800" b="0" dirty="0"/>
          </a:p>
          <a:p>
            <a:r>
              <a:rPr lang="en-GB" sz="2800" dirty="0"/>
              <a:t>return redirect(“/”) </a:t>
            </a:r>
            <a:r>
              <a:rPr lang="en-GB" sz="2800" b="0" dirty="0"/>
              <a:t>or </a:t>
            </a:r>
          </a:p>
          <a:p>
            <a:r>
              <a:rPr lang="en-GB" sz="2800" dirty="0"/>
              <a:t>return apology(“username taken”)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7D9737-5EAB-98D7-6967-EE72097A2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app.py tips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488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760C7C-801B-C782-2465-669AAB3466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96307" y="1847461"/>
            <a:ext cx="7799387" cy="2948001"/>
          </a:xfrm>
        </p:spPr>
        <p:txBody>
          <a:bodyPr/>
          <a:lstStyle/>
          <a:p>
            <a:r>
              <a:rPr lang="en-US" sz="2400" dirty="0" err="1"/>
              <a:t>Render_template</a:t>
            </a:r>
            <a:r>
              <a:rPr lang="en-US" sz="2400" dirty="0"/>
              <a:t> doesn’t do any logic, it just renders a page. This is </a:t>
            </a:r>
            <a:r>
              <a:rPr lang="en-US" sz="2400" b="1" dirty="0"/>
              <a:t>risky</a:t>
            </a:r>
            <a:r>
              <a:rPr lang="en-US" sz="2400" dirty="0"/>
              <a:t> if you are sending users to other routes – you could render the buy page anywhere using </a:t>
            </a:r>
            <a:r>
              <a:rPr lang="en-US" sz="2400" dirty="0" err="1"/>
              <a:t>render_template</a:t>
            </a:r>
            <a:r>
              <a:rPr lang="en-US" sz="2400" dirty="0"/>
              <a:t>(“buy.html”), even if they aren’t logged in!</a:t>
            </a:r>
          </a:p>
          <a:p>
            <a:endParaRPr lang="en-US" sz="2400" dirty="0"/>
          </a:p>
          <a:p>
            <a:r>
              <a:rPr lang="en-US" sz="2400" dirty="0"/>
              <a:t>Use </a:t>
            </a:r>
            <a:r>
              <a:rPr lang="en-US" sz="2400" dirty="0" err="1"/>
              <a:t>render_template</a:t>
            </a:r>
            <a:r>
              <a:rPr lang="en-US" sz="2400" dirty="0"/>
              <a:t> to render pages </a:t>
            </a:r>
            <a:r>
              <a:rPr lang="en-US" sz="2400" b="1" dirty="0"/>
              <a:t>within the current route</a:t>
            </a:r>
            <a:r>
              <a:rPr lang="en-US" sz="2400" dirty="0"/>
              <a:t>, i.e. if working on register, should only ever run </a:t>
            </a:r>
            <a:r>
              <a:rPr lang="en-US" sz="2400" dirty="0" err="1"/>
              <a:t>render_template</a:t>
            </a:r>
            <a:r>
              <a:rPr lang="en-US" sz="2400" dirty="0"/>
              <a:t>(“register.html”), if working on quote, only ever render_template(“quote.html or quoted.html”)</a:t>
            </a:r>
          </a:p>
          <a:p>
            <a:endParaRPr lang="en-US" sz="2400" dirty="0"/>
          </a:p>
          <a:p>
            <a:r>
              <a:rPr lang="en-US" sz="2400" b="1" dirty="0"/>
              <a:t>Otherwise redirect(&lt;route&gt;), e.g. return redirect(“/”)</a:t>
            </a:r>
            <a:endParaRPr lang="en-GB" sz="24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A19831-20CB-BDD8-9C71-44DBA6517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827327"/>
            <a:ext cx="9141397" cy="738664"/>
          </a:xfrm>
        </p:spPr>
        <p:txBody>
          <a:bodyPr/>
          <a:lstStyle/>
          <a:p>
            <a:r>
              <a:rPr lang="en-US" sz="4800" dirty="0"/>
              <a:t>Redirect vs </a:t>
            </a:r>
            <a:r>
              <a:rPr lang="en-US" sz="4800" dirty="0" err="1"/>
              <a:t>render_template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659104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9F6173-66F1-D401-D315-381514318C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96305" y="1674501"/>
            <a:ext cx="7799387" cy="3783907"/>
          </a:xfrm>
        </p:spPr>
        <p:txBody>
          <a:bodyPr/>
          <a:lstStyle/>
          <a:p>
            <a:r>
              <a:rPr lang="en-US" sz="2000" b="1" dirty="0"/>
              <a:t>apology(message) </a:t>
            </a:r>
            <a:r>
              <a:rPr lang="en-US" sz="2000" dirty="0"/>
              <a:t>-&gt; renders the apology template with the appropriate error message for you. Use this, never </a:t>
            </a:r>
            <a:r>
              <a:rPr lang="en-US" sz="2000" dirty="0" err="1"/>
              <a:t>render_template</a:t>
            </a:r>
            <a:r>
              <a:rPr lang="en-US" sz="2000" dirty="0"/>
              <a:t>(“apology.html”)!</a:t>
            </a:r>
          </a:p>
          <a:p>
            <a:endParaRPr lang="en-US" sz="2000" dirty="0"/>
          </a:p>
          <a:p>
            <a:r>
              <a:rPr lang="en-US" sz="2000" b="1" dirty="0" err="1"/>
              <a:t>generate_password_hash</a:t>
            </a:r>
            <a:r>
              <a:rPr lang="en-US" sz="2000" b="1" dirty="0"/>
              <a:t>(password) </a:t>
            </a:r>
            <a:r>
              <a:rPr lang="en-US" sz="2000" dirty="0"/>
              <a:t>-&gt; hashes password for you</a:t>
            </a:r>
          </a:p>
          <a:p>
            <a:endParaRPr lang="en-US" sz="2000" b="1" dirty="0"/>
          </a:p>
          <a:p>
            <a:r>
              <a:rPr lang="en-GB" sz="2000" b="1" dirty="0" err="1"/>
              <a:t>render_template</a:t>
            </a:r>
            <a:r>
              <a:rPr lang="en-GB" sz="2000" b="1" dirty="0"/>
              <a:t>(template) </a:t>
            </a:r>
            <a:r>
              <a:rPr lang="en-GB" sz="2000" dirty="0"/>
              <a:t>-&gt; renders page template</a:t>
            </a:r>
          </a:p>
          <a:p>
            <a:endParaRPr lang="en-GB" sz="2000" b="1" dirty="0"/>
          </a:p>
          <a:p>
            <a:r>
              <a:rPr lang="en-GB" sz="2000" b="1" dirty="0"/>
              <a:t>redirect(route)</a:t>
            </a:r>
            <a:r>
              <a:rPr lang="en-GB" sz="2000" dirty="0"/>
              <a:t>-&gt; redirects user to another route</a:t>
            </a:r>
          </a:p>
          <a:p>
            <a:endParaRPr lang="en-GB" sz="2000" b="1" dirty="0"/>
          </a:p>
          <a:p>
            <a:r>
              <a:rPr lang="en-GB" sz="2000" b="1" dirty="0"/>
              <a:t>lookup(symbol) </a:t>
            </a:r>
            <a:r>
              <a:rPr lang="en-GB" sz="2000" dirty="0"/>
              <a:t>-&gt; looks up stock data from IEX</a:t>
            </a:r>
          </a:p>
          <a:p>
            <a:endParaRPr lang="en-GB" sz="2000" b="1" dirty="0"/>
          </a:p>
          <a:p>
            <a:r>
              <a:rPr lang="en-GB" sz="2000" b="1" dirty="0" err="1"/>
              <a:t>db.execute</a:t>
            </a:r>
            <a:r>
              <a:rPr lang="en-GB" sz="2000" b="1" dirty="0"/>
              <a:t>(SQL string) </a:t>
            </a:r>
            <a:r>
              <a:rPr lang="en-GB" sz="2000" dirty="0"/>
              <a:t>-&gt; runs the SQL query</a:t>
            </a:r>
            <a:endParaRPr lang="en-GB" sz="20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166CE6-0899-683D-F29C-C1F0060C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642529"/>
            <a:ext cx="9141397" cy="615553"/>
          </a:xfrm>
        </p:spPr>
        <p:txBody>
          <a:bodyPr/>
          <a:lstStyle/>
          <a:p>
            <a:r>
              <a:rPr lang="en-US" dirty="0"/>
              <a:t>Functions given (so far)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9893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F8C5AF-7319-5B5C-3C2A-1AEF7BE31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2: 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C05A63-E3B4-3798-9BFE-83E1012762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7927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037412-7BC5-4AAA-8ED5-FC377A84C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Test advice: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9585A-5E1F-40FA-8E64-BB4F046116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57700" y="1492899"/>
            <a:ext cx="7219043" cy="46491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Start early!!</a:t>
            </a:r>
            <a:endParaRPr lang="en-US" sz="3200" b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dirty="0"/>
              <a:t>Can be useful to use a different coding environment (e.g. </a:t>
            </a:r>
            <a:r>
              <a:rPr lang="en-US" sz="3200" b="0" dirty="0" err="1"/>
              <a:t>VSCode</a:t>
            </a:r>
            <a:r>
              <a:rPr lang="en-US" sz="3200" b="0" dirty="0"/>
              <a:t>) that will show errors.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dirty="0"/>
              <a:t>COMPILE/RUN ANY CODE QUESTIONS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dirty="0"/>
              <a:t>Use the fact that it is </a:t>
            </a:r>
            <a:r>
              <a:rPr lang="en-US" sz="3200" dirty="0"/>
              <a:t>open book</a:t>
            </a:r>
            <a:endParaRPr lang="en-US" sz="3200" b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1" dirty="0"/>
              <a:t>Do some practice questions if you have time</a:t>
            </a:r>
          </a:p>
        </p:txBody>
      </p:sp>
    </p:spTree>
    <p:extLst>
      <p:ext uri="{BB962C8B-B14F-4D97-AF65-F5344CB8AC3E}">
        <p14:creationId xmlns:p14="http://schemas.microsoft.com/office/powerpoint/2010/main" val="270191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0FF854-712F-5B89-EBC8-C6C7294D14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1349" y="1917955"/>
            <a:ext cx="5784980" cy="111164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hlinkClick r:id="rId2"/>
            </a:endParaRPr>
          </a:p>
          <a:p>
            <a:endParaRPr lang="en-GB" dirty="0">
              <a:hlinkClick r:id="rId2"/>
            </a:endParaRPr>
          </a:p>
          <a:p>
            <a:endParaRPr lang="en-GB" dirty="0">
              <a:hlinkClick r:id="rId2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28A21B-E034-62B5-3978-E3B8B08DC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ideas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006E1B-2F73-7567-D522-C96E1B9D1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917955"/>
            <a:ext cx="3569349" cy="35693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35228B-9D39-9AD4-42F6-5F7A486E412C}"/>
              </a:ext>
            </a:extLst>
          </p:cNvPr>
          <p:cNvSpPr txBox="1"/>
          <p:nvPr/>
        </p:nvSpPr>
        <p:spPr>
          <a:xfrm>
            <a:off x="4825871" y="1917955"/>
            <a:ext cx="66041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Team up</a:t>
            </a:r>
            <a:r>
              <a:rPr lang="en-US" sz="2000" dirty="0"/>
              <a:t>! More fun/ less frustration hopefully as a team. Support your partner – we will find out if you have not carried your weight</a:t>
            </a:r>
          </a:p>
          <a:p>
            <a:endParaRPr lang="en-US" sz="2000" dirty="0"/>
          </a:p>
          <a:p>
            <a:r>
              <a:rPr lang="en-US" sz="2000" dirty="0"/>
              <a:t>I can help! </a:t>
            </a:r>
            <a:r>
              <a:rPr lang="en-US" sz="2000" b="1" dirty="0"/>
              <a:t>Tutorials</a:t>
            </a:r>
            <a:r>
              <a:rPr lang="en-US" sz="2000" dirty="0"/>
              <a:t> still run, this is also when </a:t>
            </a:r>
            <a:r>
              <a:rPr lang="en-US" sz="2000" b="1" dirty="0"/>
              <a:t>Ed</a:t>
            </a:r>
            <a:r>
              <a:rPr lang="en-US" sz="2000" dirty="0"/>
              <a:t>, </a:t>
            </a:r>
            <a:r>
              <a:rPr lang="en-US" sz="2000" b="1" dirty="0"/>
              <a:t>email</a:t>
            </a:r>
            <a:r>
              <a:rPr lang="en-US" sz="2000" dirty="0"/>
              <a:t> and </a:t>
            </a:r>
            <a:r>
              <a:rPr lang="en-US" sz="2000" b="1" dirty="0"/>
              <a:t>Slack channel</a:t>
            </a:r>
            <a:r>
              <a:rPr lang="en-US" sz="2000" dirty="0"/>
              <a:t> will be most useful </a:t>
            </a:r>
            <a:r>
              <a:rPr lang="en-US" sz="2000" dirty="0">
                <a:sym typeface="Wingdings" panose="05000000000000000000" pitchFamily="2" charset="2"/>
              </a:rPr>
              <a:t></a:t>
            </a:r>
          </a:p>
          <a:p>
            <a:endParaRPr lang="en-US" sz="2000" dirty="0">
              <a:sym typeface="Wingdings" panose="05000000000000000000" pitchFamily="2" charset="2"/>
            </a:endParaRPr>
          </a:p>
          <a:p>
            <a:r>
              <a:rPr lang="en-GB" sz="2000" dirty="0"/>
              <a:t>Pulled together a rough doc with some </a:t>
            </a:r>
            <a:r>
              <a:rPr lang="en-GB" sz="2000" b="1" dirty="0"/>
              <a:t>ideas/resources </a:t>
            </a:r>
            <a:r>
              <a:rPr lang="en-GB" sz="2000" dirty="0"/>
              <a:t>that may be useful to you (QR code too):</a:t>
            </a:r>
          </a:p>
          <a:p>
            <a:r>
              <a:rPr lang="en-GB" sz="2000" dirty="0">
                <a:hlinkClick r:id="rId2"/>
              </a:rPr>
              <a:t>https://docs.google.com/document/d/1r8avVYwazVMFYH_JKXvFoNlwgYaBOSC9aPdaGEgW0vg/edit?usp=sharing</a:t>
            </a:r>
            <a:r>
              <a:rPr lang="en-GB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19246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299" y="416386"/>
            <a:ext cx="9141397" cy="923330"/>
          </a:xfrm>
        </p:spPr>
        <p:txBody>
          <a:bodyPr/>
          <a:lstStyle/>
          <a:p>
            <a:pPr algn="ctr"/>
            <a:r>
              <a:rPr lang="en-US" sz="6000" b="1" dirty="0">
                <a:solidFill>
                  <a:schemeClr val="tx1"/>
                </a:solidFill>
              </a:rPr>
              <a:t>Today’s Logistics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CBA01B-ECA4-4938-872A-B38BEB13AC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96305" y="1894243"/>
            <a:ext cx="7799387" cy="3993373"/>
          </a:xfrm>
        </p:spPr>
        <p:txBody>
          <a:bodyPr/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6000" dirty="0"/>
              <a:t>Brief Flask overview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rgbClr val="FFFF00"/>
                </a:solidFill>
              </a:rPr>
              <a:t>Lab: Birthdays!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6000" dirty="0"/>
              <a:t>Finance guide &amp; start!</a:t>
            </a:r>
          </a:p>
        </p:txBody>
      </p:sp>
    </p:spTree>
    <p:extLst>
      <p:ext uri="{BB962C8B-B14F-4D97-AF65-F5344CB8AC3E}">
        <p14:creationId xmlns:p14="http://schemas.microsoft.com/office/powerpoint/2010/main" val="8523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9102C8-1615-6B88-90D7-5A6118E01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299" y="348356"/>
            <a:ext cx="9141397" cy="738664"/>
          </a:xfrm>
        </p:spPr>
        <p:txBody>
          <a:bodyPr/>
          <a:lstStyle/>
          <a:p>
            <a:r>
              <a:rPr lang="en-US" sz="4800" dirty="0"/>
              <a:t>Closing thoughts</a:t>
            </a:r>
            <a:endParaRPr lang="en-GB" sz="4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914624-3B75-E797-E2B9-70D171F22A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20128" y="1401752"/>
            <a:ext cx="7799387" cy="4054495"/>
          </a:xfrm>
        </p:spPr>
        <p:txBody>
          <a:bodyPr/>
          <a:lstStyle/>
          <a:p>
            <a:r>
              <a:rPr lang="en-US" sz="2800" b="1" u="sng" dirty="0"/>
              <a:t>CS50</a:t>
            </a:r>
            <a:r>
              <a:rPr lang="en-US" sz="2800" u="sng" dirty="0"/>
              <a:t> is </a:t>
            </a:r>
            <a:r>
              <a:rPr lang="en-US" sz="2800" b="1" u="sng" dirty="0"/>
              <a:t>hard – great job!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201984D-71DA-EB96-B6C7-C4DF0F62F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70" y="2139708"/>
            <a:ext cx="3732605" cy="29921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0BE39B9-DA84-FD2D-A9DD-3228E8DA6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125" y="2021254"/>
            <a:ext cx="6513527" cy="343499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75070C1-0427-3CC5-18B9-8EBBB9E83C28}"/>
              </a:ext>
            </a:extLst>
          </p:cNvPr>
          <p:cNvSpPr txBox="1"/>
          <p:nvPr/>
        </p:nvSpPr>
        <p:spPr>
          <a:xfrm>
            <a:off x="559837" y="5131837"/>
            <a:ext cx="35269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Week 1: Cash - Aurora</a:t>
            </a:r>
            <a:endParaRPr lang="en-GB" sz="3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42CF4D-A655-BCE9-F58B-B1CCBF078606}"/>
              </a:ext>
            </a:extLst>
          </p:cNvPr>
          <p:cNvSpPr txBox="1"/>
          <p:nvPr/>
        </p:nvSpPr>
        <p:spPr>
          <a:xfrm>
            <a:off x="4963126" y="5513869"/>
            <a:ext cx="5156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Week 2: Readability - John</a:t>
            </a:r>
            <a:endParaRPr lang="en-GB" sz="3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EB54EF-816A-ABC1-6DD5-BE400C265689}"/>
              </a:ext>
            </a:extLst>
          </p:cNvPr>
          <p:cNvSpPr txBox="1"/>
          <p:nvPr/>
        </p:nvSpPr>
        <p:spPr>
          <a:xfrm>
            <a:off x="434962" y="1651199"/>
            <a:ext cx="3275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Loops! Variables!</a:t>
            </a:r>
            <a:endParaRPr lang="en-GB" sz="2400" b="1" dirty="0">
              <a:solidFill>
                <a:srgbClr val="FFFF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D9C845-7E48-CF48-8651-DB0422E6705D}"/>
              </a:ext>
            </a:extLst>
          </p:cNvPr>
          <p:cNvSpPr txBox="1"/>
          <p:nvPr/>
        </p:nvSpPr>
        <p:spPr>
          <a:xfrm rot="1654928">
            <a:off x="8569983" y="2725241"/>
            <a:ext cx="32750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ASCII! Arrays! Functions!</a:t>
            </a:r>
            <a:endParaRPr lang="en-GB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99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AA9A5-5EE0-6102-74BE-5E5850A1A0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1653" y="5138529"/>
            <a:ext cx="4055203" cy="1140188"/>
          </a:xfrm>
        </p:spPr>
        <p:txBody>
          <a:bodyPr/>
          <a:lstStyle/>
          <a:p>
            <a:r>
              <a:rPr lang="en-US" sz="3200" dirty="0"/>
              <a:t>Week 3: Plurality - Wissam</a:t>
            </a:r>
            <a:endParaRPr lang="en-GB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FFD95C-3EB5-0393-5FE9-0E0B1553A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91" y="822623"/>
            <a:ext cx="4157534" cy="40345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C27D88-F827-EDAD-D22E-ED140F1FB93C}"/>
              </a:ext>
            </a:extLst>
          </p:cNvPr>
          <p:cNvSpPr txBox="1"/>
          <p:nvPr/>
        </p:nvSpPr>
        <p:spPr>
          <a:xfrm rot="1767702">
            <a:off x="2555660" y="4784192"/>
            <a:ext cx="3275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Structs! Sort algorithms!</a:t>
            </a:r>
            <a:endParaRPr lang="en-GB" sz="2400" b="1"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C04CAE-7685-5284-EBD5-BD527044C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677" y="2611021"/>
            <a:ext cx="6815162" cy="3517230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086732C-F847-74DE-27E3-CE9552371FD0}"/>
              </a:ext>
            </a:extLst>
          </p:cNvPr>
          <p:cNvSpPr txBox="1">
            <a:spLocks/>
          </p:cNvSpPr>
          <p:nvPr/>
        </p:nvSpPr>
        <p:spPr>
          <a:xfrm>
            <a:off x="5135942" y="1922235"/>
            <a:ext cx="5659576" cy="688786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GB" sz="3200" dirty="0"/>
              <a:t>Week 4: Filter - Kevin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13B59E-94DC-6037-20B8-0FA311D52E9A}"/>
              </a:ext>
            </a:extLst>
          </p:cNvPr>
          <p:cNvSpPr txBox="1"/>
          <p:nvPr/>
        </p:nvSpPr>
        <p:spPr>
          <a:xfrm rot="1175220">
            <a:off x="8083762" y="641070"/>
            <a:ext cx="39442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C000"/>
                </a:solidFill>
              </a:rPr>
              <a:t>Files! Images! Memory management!!!!!</a:t>
            </a:r>
            <a:endParaRPr lang="en-GB" sz="28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94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B9798D-3EC6-6464-69E4-F1FDEF2FA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56" y="1035697"/>
            <a:ext cx="4766908" cy="3387013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5F3F7D3-5C04-9C69-E173-7DD2E6AFFAEB}"/>
              </a:ext>
            </a:extLst>
          </p:cNvPr>
          <p:cNvSpPr txBox="1">
            <a:spLocks/>
          </p:cNvSpPr>
          <p:nvPr/>
        </p:nvSpPr>
        <p:spPr>
          <a:xfrm>
            <a:off x="827356" y="4682114"/>
            <a:ext cx="4055203" cy="1140188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GB" sz="3200" dirty="0"/>
              <a:t>Week 5: speller -Cristopher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7EF7F-3AA9-855E-E053-BBFBE67D164C}"/>
              </a:ext>
            </a:extLst>
          </p:cNvPr>
          <p:cNvSpPr txBox="1"/>
          <p:nvPr/>
        </p:nvSpPr>
        <p:spPr>
          <a:xfrm rot="577672">
            <a:off x="2687245" y="1236649"/>
            <a:ext cx="3275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</a:rPr>
              <a:t>Linked lists &amp; hash tables! POINTERS!</a:t>
            </a:r>
            <a:endParaRPr lang="en-GB" sz="2400" b="1" dirty="0">
              <a:solidFill>
                <a:srgbClr val="00B0F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F5090B-14E1-4BC7-E040-27A99BE73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512" y="3588349"/>
            <a:ext cx="4678439" cy="2187529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E642241-DF5E-8AE1-EEC5-4E599776AD25}"/>
              </a:ext>
            </a:extLst>
          </p:cNvPr>
          <p:cNvSpPr txBox="1">
            <a:spLocks/>
          </p:cNvSpPr>
          <p:nvPr/>
        </p:nvSpPr>
        <p:spPr>
          <a:xfrm>
            <a:off x="6096000" y="2931069"/>
            <a:ext cx="4678439" cy="1140188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GB" sz="3200" dirty="0"/>
              <a:t>Week 6: DNA - Meghan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7076F1-C331-888C-1D4F-12A1D01BEB1A}"/>
              </a:ext>
            </a:extLst>
          </p:cNvPr>
          <p:cNvSpPr txBox="1"/>
          <p:nvPr/>
        </p:nvSpPr>
        <p:spPr>
          <a:xfrm rot="21169140">
            <a:off x="8027419" y="1614205"/>
            <a:ext cx="3275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PYTHON! Dictionaries! Higher order functions!</a:t>
            </a:r>
            <a:endParaRPr lang="en-GB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41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3BEDC-C74D-22E9-2CE0-D4A96D9EDC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B61A93-B7B4-D09A-9FEE-9D6C3497D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29" y="3244655"/>
            <a:ext cx="3998084" cy="2947159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E50596D-0137-F384-1CC1-92937ED4F4FD}"/>
              </a:ext>
            </a:extLst>
          </p:cNvPr>
          <p:cNvSpPr txBox="1">
            <a:spLocks/>
          </p:cNvSpPr>
          <p:nvPr/>
        </p:nvSpPr>
        <p:spPr>
          <a:xfrm>
            <a:off x="168705" y="2040926"/>
            <a:ext cx="4055203" cy="1140188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GB" sz="3200" dirty="0"/>
              <a:t>Week 7: movies - Anthony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4D744E-06A9-8CF0-6FA3-866BF6602EF9}"/>
              </a:ext>
            </a:extLst>
          </p:cNvPr>
          <p:cNvSpPr txBox="1"/>
          <p:nvPr/>
        </p:nvSpPr>
        <p:spPr>
          <a:xfrm rot="577672">
            <a:off x="1586234" y="1116015"/>
            <a:ext cx="3275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SQL! Databases!</a:t>
            </a:r>
            <a:endParaRPr lang="en-GB" sz="2400" b="1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3543C4-9F85-A7E6-17B7-FBAE6DFA4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298" y="845393"/>
            <a:ext cx="7095873" cy="31453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73A05B6-2F6C-48E3-5F30-C10347BEE37D}"/>
              </a:ext>
            </a:extLst>
          </p:cNvPr>
          <p:cNvSpPr txBox="1">
            <a:spLocks/>
          </p:cNvSpPr>
          <p:nvPr/>
        </p:nvSpPr>
        <p:spPr>
          <a:xfrm>
            <a:off x="5480934" y="4148140"/>
            <a:ext cx="5417221" cy="1140188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GB" sz="3200" dirty="0"/>
              <a:t>Week 8: homepage -</a:t>
            </a:r>
            <a:r>
              <a:rPr lang="en-GB" sz="3200" dirty="0" err="1"/>
              <a:t>Navya</a:t>
            </a:r>
            <a:endParaRPr lang="en-GB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1F9CCE-9EE6-B436-95C2-097F2B5018F8}"/>
              </a:ext>
            </a:extLst>
          </p:cNvPr>
          <p:cNvSpPr txBox="1"/>
          <p:nvPr/>
        </p:nvSpPr>
        <p:spPr>
          <a:xfrm rot="20997778">
            <a:off x="5847875" y="4952686"/>
            <a:ext cx="33756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</a:rPr>
              <a:t>HTML, CSS AND JAVASCRIPT!!!</a:t>
            </a:r>
            <a:endParaRPr lang="en-GB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98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287D2-CB4E-A539-5C89-F095FA1DB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DD2E3E-5C4E-D653-1146-B3D1488908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77508D-75C2-7F23-9E74-634DD8FB4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570" y="1112968"/>
            <a:ext cx="9296872" cy="484929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264C55-0F04-D249-E2AF-67FCF7709817}"/>
              </a:ext>
            </a:extLst>
          </p:cNvPr>
          <p:cNvSpPr/>
          <p:nvPr/>
        </p:nvSpPr>
        <p:spPr>
          <a:xfrm>
            <a:off x="3795899" y="2613454"/>
            <a:ext cx="1235428" cy="673931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C6BC179-FA17-EB07-4936-BD56E47E48B2}"/>
              </a:ext>
            </a:extLst>
          </p:cNvPr>
          <p:cNvSpPr/>
          <p:nvPr/>
        </p:nvSpPr>
        <p:spPr>
          <a:xfrm>
            <a:off x="6556447" y="4224223"/>
            <a:ext cx="1235428" cy="673931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B4AF965-A6A8-B3EF-BF85-BBB063650852}"/>
              </a:ext>
            </a:extLst>
          </p:cNvPr>
          <p:cNvSpPr/>
          <p:nvPr/>
        </p:nvSpPr>
        <p:spPr>
          <a:xfrm>
            <a:off x="2584237" y="1885401"/>
            <a:ext cx="1235428" cy="673931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EDDA3CF-3257-A743-12C0-A0AC5A01D4D0}"/>
              </a:ext>
            </a:extLst>
          </p:cNvPr>
          <p:cNvSpPr/>
          <p:nvPr/>
        </p:nvSpPr>
        <p:spPr>
          <a:xfrm>
            <a:off x="3266490" y="4258804"/>
            <a:ext cx="1235428" cy="673931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32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A54B6-48F3-68C5-EFAB-5ACAB0855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3693" y="1190922"/>
            <a:ext cx="5124314" cy="830997"/>
          </a:xfrm>
        </p:spPr>
        <p:txBody>
          <a:bodyPr/>
          <a:lstStyle/>
          <a:p>
            <a:r>
              <a:rPr lang="en-US" sz="5400" dirty="0"/>
              <a:t>Q guide</a:t>
            </a:r>
            <a:endParaRPr lang="en-GB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CC383-7C0C-73E9-3C71-7EA7C5490A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21057" y="2583510"/>
            <a:ext cx="5894339" cy="2621902"/>
          </a:xfrm>
        </p:spPr>
        <p:txBody>
          <a:bodyPr/>
          <a:lstStyle/>
          <a:p>
            <a:r>
              <a:rPr lang="en-US" sz="2800" b="1" dirty="0"/>
              <a:t>Appreciate feedback!</a:t>
            </a:r>
          </a:p>
          <a:p>
            <a:endParaRPr lang="en-US" sz="2800" dirty="0"/>
          </a:p>
          <a:p>
            <a:r>
              <a:rPr lang="en-US" sz="2800" dirty="0"/>
              <a:t>Especially: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Honest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Positive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Constructive criticism</a:t>
            </a:r>
            <a:endParaRPr lang="en-GB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3C580C-8BDB-B465-094D-3DB0461F2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652587"/>
            <a:ext cx="457200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4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298" y="4909145"/>
            <a:ext cx="9141397" cy="615553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Thanks for coming &lt;3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3ABC09-9D9F-88A3-9D75-7715776E9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410" y="961053"/>
            <a:ext cx="6055180" cy="339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60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5425-EE07-801E-3681-70F748C89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7267" y="3951480"/>
            <a:ext cx="9141397" cy="615553"/>
          </a:xfrm>
        </p:spPr>
        <p:txBody>
          <a:bodyPr/>
          <a:lstStyle/>
          <a:p>
            <a:r>
              <a:rPr lang="en-US" dirty="0"/>
              <a:t>Not quite goodbye!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4B3D7-6DC4-0AF9-F7B8-D02D200805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08273" y="4795462"/>
            <a:ext cx="7799387" cy="1534757"/>
          </a:xfrm>
        </p:spPr>
        <p:txBody>
          <a:bodyPr/>
          <a:lstStyle/>
          <a:p>
            <a:r>
              <a:rPr lang="en-US" sz="3200" dirty="0"/>
              <a:t>Come to CS50 Fair, Hackathon (I </a:t>
            </a:r>
            <a:r>
              <a:rPr lang="en-US" sz="3200" dirty="0" err="1"/>
              <a:t>wanna</a:t>
            </a:r>
            <a:r>
              <a:rPr lang="en-US" sz="3200" dirty="0"/>
              <a:t> help on projects!)</a:t>
            </a:r>
            <a:endParaRPr lang="en-GB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5D9744-8B64-4808-9922-595098DDC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072" y="416903"/>
            <a:ext cx="5875855" cy="330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5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A93DDD-03FA-B98E-412F-4A1AC4AC0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800" dirty="0"/>
              <a:t>{{ </a:t>
            </a:r>
            <a:r>
              <a:rPr lang="en-US" sz="2800" dirty="0" err="1"/>
              <a:t>insert_useful_info_here</a:t>
            </a:r>
            <a:r>
              <a:rPr lang="en-US" sz="2800" dirty="0"/>
              <a:t> }}</a:t>
            </a:r>
            <a:endParaRPr lang="en-GB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D415D5-78A2-B4DF-88E3-9E51A4DF4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1687690"/>
            <a:ext cx="9141397" cy="923330"/>
          </a:xfrm>
        </p:spPr>
        <p:txBody>
          <a:bodyPr/>
          <a:lstStyle/>
          <a:p>
            <a:r>
              <a:rPr lang="en-US" sz="6000" dirty="0"/>
              <a:t>Jinja!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2466116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5C902B-DFE0-8D86-4530-77A30731A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057" y="5252724"/>
            <a:ext cx="7800873" cy="9826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3B650A-021E-DE12-552E-142B45BA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037" y="355386"/>
            <a:ext cx="8739673" cy="109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08E75A-FAD6-D50F-5ECC-2BE5CDEB1F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0407"/>
          <a:stretch/>
        </p:blipFill>
        <p:spPr>
          <a:xfrm>
            <a:off x="137937" y="1839499"/>
            <a:ext cx="6330199" cy="31790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8EBDA1-56A5-EA0C-E567-978A0BE3D376}"/>
              </a:ext>
            </a:extLst>
          </p:cNvPr>
          <p:cNvSpPr txBox="1"/>
          <p:nvPr/>
        </p:nvSpPr>
        <p:spPr>
          <a:xfrm>
            <a:off x="137937" y="1374443"/>
            <a:ext cx="2838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login.html code:</a:t>
            </a:r>
            <a:endParaRPr lang="en-GB" sz="2400" b="1" u="sng" dirty="0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270A83AA-65C0-BF25-5569-EDE9CEE6EAF2}"/>
              </a:ext>
            </a:extLst>
          </p:cNvPr>
          <p:cNvSpPr/>
          <p:nvPr/>
        </p:nvSpPr>
        <p:spPr>
          <a:xfrm>
            <a:off x="1716833" y="2202024"/>
            <a:ext cx="242596" cy="475862"/>
          </a:xfrm>
          <a:prstGeom prst="rightBrac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3E7FE75D-9951-7389-D6AA-A1E166E31FE8}"/>
              </a:ext>
            </a:extLst>
          </p:cNvPr>
          <p:cNvSpPr/>
          <p:nvPr/>
        </p:nvSpPr>
        <p:spPr>
          <a:xfrm>
            <a:off x="2071394" y="1073020"/>
            <a:ext cx="7016621" cy="1449845"/>
          </a:xfrm>
          <a:prstGeom prst="bentUpArrow">
            <a:avLst>
              <a:gd name="adj1" fmla="val 14060"/>
              <a:gd name="adj2" fmla="val 23454"/>
              <a:gd name="adj3" fmla="val 32216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Bent-Up 14">
            <a:extLst>
              <a:ext uri="{FF2B5EF4-FFF2-40B4-BE49-F238E27FC236}">
                <a16:creationId xmlns:a16="http://schemas.microsoft.com/office/drawing/2014/main" id="{CE2371D5-611F-08BB-3EEF-FA06632329AF}"/>
              </a:ext>
            </a:extLst>
          </p:cNvPr>
          <p:cNvSpPr/>
          <p:nvPr/>
        </p:nvSpPr>
        <p:spPr>
          <a:xfrm flipV="1">
            <a:off x="7007290" y="3802879"/>
            <a:ext cx="3809999" cy="1449845"/>
          </a:xfrm>
          <a:prstGeom prst="bentUpArrow">
            <a:avLst>
              <a:gd name="adj1" fmla="val 14060"/>
              <a:gd name="adj2" fmla="val 23454"/>
              <a:gd name="adj3" fmla="val 32216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7A307396-78EB-05AB-539D-5FC0C0AFBB59}"/>
              </a:ext>
            </a:extLst>
          </p:cNvPr>
          <p:cNvSpPr/>
          <p:nvPr/>
        </p:nvSpPr>
        <p:spPr>
          <a:xfrm>
            <a:off x="6468136" y="2961847"/>
            <a:ext cx="348887" cy="2001418"/>
          </a:xfrm>
          <a:prstGeom prst="rightBrac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4AFDF8-5179-96F4-9A0A-2726C8992C86}"/>
              </a:ext>
            </a:extLst>
          </p:cNvPr>
          <p:cNvSpPr txBox="1"/>
          <p:nvPr/>
        </p:nvSpPr>
        <p:spPr>
          <a:xfrm>
            <a:off x="8454623" y="2824288"/>
            <a:ext cx="2838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layout.html code</a:t>
            </a:r>
            <a:endParaRPr lang="en-GB" sz="2400" b="1" u="sng" dirty="0"/>
          </a:p>
        </p:txBody>
      </p:sp>
    </p:spTree>
    <p:extLst>
      <p:ext uri="{BB962C8B-B14F-4D97-AF65-F5344CB8AC3E}">
        <p14:creationId xmlns:p14="http://schemas.microsoft.com/office/powerpoint/2010/main" val="885213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5B601DA-A707-1060-B729-4E8B0F772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79" y="643467"/>
            <a:ext cx="10511442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024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E7FE55-922C-0FCF-3C65-83A20990B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105" y="1748738"/>
            <a:ext cx="9807790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61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243C83-9D42-C10D-3E4C-6EDCA1980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70889"/>
            <a:ext cx="10905066" cy="53162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7456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C16E9E-D606-9EAB-04D8-E8770365B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problem: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D2F2647-95A7-F2D7-B26B-76319AFC1A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03032" y="4245427"/>
            <a:ext cx="5205167" cy="1496997"/>
          </a:xfrm>
        </p:spPr>
        <p:txBody>
          <a:bodyPr>
            <a:normAutofit/>
          </a:bodyPr>
          <a:lstStyle/>
          <a:p>
            <a:r>
              <a:rPr lang="en-GB" sz="3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https://cs50.harvard.edu/college/2022/fall/labs/9/</a:t>
            </a:r>
            <a:r>
              <a:rPr lang="en-GB" sz="36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07CA2F-ABDD-8A9F-60A5-F3A900AD4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761" y="1738814"/>
            <a:ext cx="2868059" cy="388231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8505B08-9BA8-F42A-DFF1-DB326DCB6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507" y="716577"/>
            <a:ext cx="5488215" cy="321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14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FD1599-A198-3F0D-D1DA-DD46D74C7D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64294" y="1905000"/>
            <a:ext cx="8112449" cy="4159898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Create an IEX account here: </a:t>
            </a:r>
            <a:r>
              <a:rPr lang="en-GB" sz="2400" b="0" i="0" dirty="0">
                <a:effectLst/>
                <a:latin typeface="PT Sans" panose="020B0604020202020204" pitchFamily="34" charset="0"/>
                <a:hlinkClick r:id="rId2"/>
              </a:rPr>
              <a:t>iexcloud.io/cloud-login#/register/</a:t>
            </a:r>
            <a:endParaRPr lang="en-GB" sz="2400" b="0" i="0" dirty="0">
              <a:effectLst/>
              <a:latin typeface="PT Sans" panose="020B0604020202020204" pitchFamily="34" charset="0"/>
            </a:endParaRPr>
          </a:p>
          <a:p>
            <a:pPr marL="569214" lvl="1" indent="-285750">
              <a:lnSpc>
                <a:spcPct val="120000"/>
              </a:lnSpc>
            </a:pPr>
            <a:r>
              <a:rPr lang="en-GB" sz="2400" dirty="0">
                <a:latin typeface="PT Sans" panose="020B0604020202020204" pitchFamily="34" charset="0"/>
              </a:rPr>
              <a:t>Use a spam email, else you will get emails for the rest of time :P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latin typeface="PT Sans" panose="020B0604020202020204" pitchFamily="34" charset="0"/>
              </a:rPr>
              <a:t>Get an API token here: </a:t>
            </a:r>
            <a:r>
              <a:rPr lang="en-GB" sz="2400" b="0" i="0" dirty="0">
                <a:effectLst/>
                <a:latin typeface="PT Sans" panose="020B0503020203020204" pitchFamily="34" charset="0"/>
                <a:hlinkClick r:id="rId3"/>
              </a:rPr>
              <a:t>https://iexcloud.io/console/tokens</a:t>
            </a:r>
            <a:endParaRPr lang="en-GB" sz="2400" b="0" i="0" dirty="0">
              <a:effectLst/>
              <a:latin typeface="PT Sans" panose="020B0503020203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latin typeface="PT Sans" panose="020B0503020203020204" pitchFamily="34" charset="0"/>
              </a:rPr>
              <a:t>SAVE THIS IN A FILE SOMEWHERE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latin typeface="PT Sans" panose="020B0503020203020204" pitchFamily="34" charset="0"/>
              </a:rPr>
              <a:t>In your terminal, run </a:t>
            </a:r>
            <a:r>
              <a:rPr lang="en-GB" sz="2400" u="sng" dirty="0">
                <a:latin typeface="PT Sans" panose="020B0503020203020204" pitchFamily="34" charset="0"/>
              </a:rPr>
              <a:t>export API_KEY=value</a:t>
            </a:r>
            <a:endParaRPr lang="en-GB" sz="2400" u="sng" dirty="0">
              <a:latin typeface="PT Sans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7B7A94-CD80-9DDF-0E19-EAA297B91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Finance 1: Setup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912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Islander">
      <a:dk1>
        <a:srgbClr val="000000"/>
      </a:dk1>
      <a:lt1>
        <a:srgbClr val="FFFFFF"/>
      </a:lt1>
      <a:dk2>
        <a:srgbClr val="000000"/>
      </a:dk2>
      <a:lt2>
        <a:srgbClr val="E6E6E6"/>
      </a:lt2>
      <a:accent1>
        <a:srgbClr val="E56925"/>
      </a:accent1>
      <a:accent2>
        <a:srgbClr val="F19936"/>
      </a:accent2>
      <a:accent3>
        <a:srgbClr val="5DA3CC"/>
      </a:accent3>
      <a:accent4>
        <a:srgbClr val="B3DAD6"/>
      </a:accent4>
      <a:accent5>
        <a:srgbClr val="76B144"/>
      </a:accent5>
      <a:accent6>
        <a:srgbClr val="438F63"/>
      </a:accent6>
      <a:hlink>
        <a:srgbClr val="E2DD60"/>
      </a:hlink>
      <a:folHlink>
        <a:srgbClr val="E78576"/>
      </a:folHlink>
    </a:clrScheme>
    <a:fontScheme name="Custom 18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ian Pacific heritage_TM10131490_Win32_LH_v4" id="{B2A0ACF3-34FF-4C5A-A737-2558AC4C9FEA}" vid="{FBDB92CC-0A39-410B-A16B-8C101333048E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E18D074-6F3D-488C-8220-03C2DEFDE85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F9CE79C-5104-4273-B83B-D03AD839A8F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D141EBB-3386-4164-A294-111C6309E3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Asian Pacific American Heritage Month presentation</Template>
  <TotalTime>4421</TotalTime>
  <Words>808</Words>
  <Application>Microsoft Office PowerPoint</Application>
  <PresentationFormat>Widescreen</PresentationFormat>
  <Paragraphs>106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PT Sans</vt:lpstr>
      <vt:lpstr>Segoe UI</vt:lpstr>
      <vt:lpstr>1_Office Theme</vt:lpstr>
      <vt:lpstr>CS50 Lab 9 Andrew Holmes</vt:lpstr>
      <vt:lpstr>Today’s Logistics</vt:lpstr>
      <vt:lpstr>Jinja!</vt:lpstr>
      <vt:lpstr>PowerPoint Presentation</vt:lpstr>
      <vt:lpstr>PowerPoint Presentation</vt:lpstr>
      <vt:lpstr>PowerPoint Presentation</vt:lpstr>
      <vt:lpstr>PowerPoint Presentation</vt:lpstr>
      <vt:lpstr>Lab problem:</vt:lpstr>
      <vt:lpstr>Finance 1: Setup</vt:lpstr>
      <vt:lpstr>Finance 2: Understanding</vt:lpstr>
      <vt:lpstr>PowerPoint Presentation</vt:lpstr>
      <vt:lpstr>PHASE 1: Register</vt:lpstr>
      <vt:lpstr>Register.html</vt:lpstr>
      <vt:lpstr>Register app.py tips</vt:lpstr>
      <vt:lpstr>Redirect vs render_template</vt:lpstr>
      <vt:lpstr>Functions given (so far)</vt:lpstr>
      <vt:lpstr>PHASE 2: </vt:lpstr>
      <vt:lpstr>Final Test advice: </vt:lpstr>
      <vt:lpstr>Final project ideas</vt:lpstr>
      <vt:lpstr>Closing thoughts</vt:lpstr>
      <vt:lpstr>PowerPoint Presentation</vt:lpstr>
      <vt:lpstr>PowerPoint Presentation</vt:lpstr>
      <vt:lpstr>PowerPoint Presentation</vt:lpstr>
      <vt:lpstr>PowerPoint Presentation</vt:lpstr>
      <vt:lpstr>Q guide</vt:lpstr>
      <vt:lpstr>Thanks for coming &lt;3</vt:lpstr>
      <vt:lpstr>Not quite goodbye!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CS50 Lab 2 Andrew Holmes</dc:title>
  <dc:subject/>
  <dc:creator>Andrew Holmes</dc:creator>
  <cp:keywords/>
  <dc:description/>
  <cp:lastModifiedBy>Andrew Holmes</cp:lastModifiedBy>
  <cp:revision>1</cp:revision>
  <dcterms:created xsi:type="dcterms:W3CDTF">2022-09-13T22:42:40Z</dcterms:created>
  <dcterms:modified xsi:type="dcterms:W3CDTF">2022-11-11T04:30:23Z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